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6"/>
  </p:notesMasterIdLst>
  <p:sldIdLst>
    <p:sldId id="256" r:id="rId2"/>
    <p:sldId id="335" r:id="rId3"/>
    <p:sldId id="381" r:id="rId4"/>
    <p:sldId id="261" r:id="rId5"/>
    <p:sldId id="264" r:id="rId6"/>
    <p:sldId id="265" r:id="rId7"/>
    <p:sldId id="392" r:id="rId8"/>
    <p:sldId id="393" r:id="rId9"/>
    <p:sldId id="263" r:id="rId10"/>
    <p:sldId id="388" r:id="rId11"/>
    <p:sldId id="389" r:id="rId12"/>
    <p:sldId id="269" r:id="rId13"/>
    <p:sldId id="270" r:id="rId14"/>
    <p:sldId id="271" r:id="rId15"/>
    <p:sldId id="275" r:id="rId16"/>
    <p:sldId id="285" r:id="rId17"/>
    <p:sldId id="287" r:id="rId18"/>
    <p:sldId id="288" r:id="rId19"/>
    <p:sldId id="276" r:id="rId20"/>
    <p:sldId id="390" r:id="rId21"/>
    <p:sldId id="391" r:id="rId22"/>
    <p:sldId id="278" r:id="rId23"/>
    <p:sldId id="284" r:id="rId24"/>
    <p:sldId id="28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8A2A43-2BF7-4849-9E28-80F691F9C7D7}" v="1" dt="2023-04-29T04:47:18.6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782" autoAdjust="0"/>
  </p:normalViewPr>
  <p:slideViewPr>
    <p:cSldViewPr snapToGrid="0">
      <p:cViewPr varScale="1">
        <p:scale>
          <a:sx n="145" d="100"/>
          <a:sy n="145" d="100"/>
        </p:scale>
        <p:origin x="85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bastian Ibañez" userId="f9bd21dccfbe3d4b" providerId="LiveId" clId="{8E0DA070-B6B8-4745-A45C-65F6582CD054}"/>
    <pc:docChg chg="modSld sldOrd">
      <pc:chgData name="Sebastian Ibañez" userId="f9bd21dccfbe3d4b" providerId="LiveId" clId="{8E0DA070-B6B8-4745-A45C-65F6582CD054}" dt="2023-04-28T03:16:28.686" v="35" actId="20577"/>
      <pc:docMkLst>
        <pc:docMk/>
      </pc:docMkLst>
      <pc:sldChg chg="ord">
        <pc:chgData name="Sebastian Ibañez" userId="f9bd21dccfbe3d4b" providerId="LiveId" clId="{8E0DA070-B6B8-4745-A45C-65F6582CD054}" dt="2023-04-28T03:15:09.533" v="1"/>
        <pc:sldMkLst>
          <pc:docMk/>
          <pc:sldMk cId="2999931730" sldId="263"/>
        </pc:sldMkLst>
      </pc:sldChg>
      <pc:sldChg chg="modNotesTx">
        <pc:chgData name="Sebastian Ibañez" userId="f9bd21dccfbe3d4b" providerId="LiveId" clId="{8E0DA070-B6B8-4745-A45C-65F6582CD054}" dt="2023-04-28T03:16:28.686" v="35" actId="20577"/>
        <pc:sldMkLst>
          <pc:docMk/>
          <pc:sldMk cId="16823177" sldId="275"/>
        </pc:sldMkLst>
      </pc:sldChg>
    </pc:docChg>
  </pc:docChgLst>
  <pc:docChgLst>
    <pc:chgData name="Sebastian Ibanez" userId="43a978e8-a698-4a6a-8aa3-54e7aa0c2e84" providerId="ADAL" clId="{38B8AACE-8E6C-45FD-AE6E-77B8811B42E2}"/>
    <pc:docChg chg="undo custSel addSld delSld modSld sldOrd">
      <pc:chgData name="Sebastian Ibanez" userId="43a978e8-a698-4a6a-8aa3-54e7aa0c2e84" providerId="ADAL" clId="{38B8AACE-8E6C-45FD-AE6E-77B8811B42E2}" dt="2022-10-04T04:08:22.119" v="4218" actId="20577"/>
      <pc:docMkLst>
        <pc:docMk/>
      </pc:docMkLst>
      <pc:sldChg chg="modSp mod">
        <pc:chgData name="Sebastian Ibanez" userId="43a978e8-a698-4a6a-8aa3-54e7aa0c2e84" providerId="ADAL" clId="{38B8AACE-8E6C-45FD-AE6E-77B8811B42E2}" dt="2022-10-03T13:42:46.562" v="19" actId="20577"/>
        <pc:sldMkLst>
          <pc:docMk/>
          <pc:sldMk cId="2173265347" sldId="256"/>
        </pc:sldMkLst>
        <pc:spChg chg="mod">
          <ac:chgData name="Sebastian Ibanez" userId="43a978e8-a698-4a6a-8aa3-54e7aa0c2e84" providerId="ADAL" clId="{38B8AACE-8E6C-45FD-AE6E-77B8811B42E2}" dt="2022-10-03T13:42:46.562" v="19" actId="20577"/>
          <ac:spMkLst>
            <pc:docMk/>
            <pc:sldMk cId="2173265347" sldId="256"/>
            <ac:spMk id="2" creationId="{97A87DB9-E895-8CCB-D790-8DDD508DB117}"/>
          </ac:spMkLst>
        </pc:spChg>
      </pc:sldChg>
      <pc:sldChg chg="modSp mod modAnim modNotesTx">
        <pc:chgData name="Sebastian Ibanez" userId="43a978e8-a698-4a6a-8aa3-54e7aa0c2e84" providerId="ADAL" clId="{38B8AACE-8E6C-45FD-AE6E-77B8811B42E2}" dt="2022-10-04T02:56:42.270" v="1260" actId="20577"/>
        <pc:sldMkLst>
          <pc:docMk/>
          <pc:sldMk cId="852045604" sldId="258"/>
        </pc:sldMkLst>
        <pc:spChg chg="mod">
          <ac:chgData name="Sebastian Ibanez" userId="43a978e8-a698-4a6a-8aa3-54e7aa0c2e84" providerId="ADAL" clId="{38B8AACE-8E6C-45FD-AE6E-77B8811B42E2}" dt="2022-10-03T13:44:13.383" v="128" actId="20577"/>
          <ac:spMkLst>
            <pc:docMk/>
            <pc:sldMk cId="852045604" sldId="258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3T13:48:02.510" v="520" actId="207"/>
          <ac:spMkLst>
            <pc:docMk/>
            <pc:sldMk cId="852045604" sldId="258"/>
            <ac:spMk id="3" creationId="{1AAD1A01-D3F3-3041-FB86-00FA71F58A78}"/>
          </ac:spMkLst>
        </pc:spChg>
      </pc:sldChg>
      <pc:sldChg chg="del">
        <pc:chgData name="Sebastian Ibanez" userId="43a978e8-a698-4a6a-8aa3-54e7aa0c2e84" providerId="ADAL" clId="{38B8AACE-8E6C-45FD-AE6E-77B8811B42E2}" dt="2022-10-03T13:43:22.065" v="98" actId="47"/>
        <pc:sldMkLst>
          <pc:docMk/>
          <pc:sldMk cId="2534565801" sldId="25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58237697" sldId="26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4283544047" sldId="261"/>
        </pc:sldMkLst>
      </pc:sldChg>
      <pc:sldChg chg="modSp mod">
        <pc:chgData name="Sebastian Ibanez" userId="43a978e8-a698-4a6a-8aa3-54e7aa0c2e84" providerId="ADAL" clId="{38B8AACE-8E6C-45FD-AE6E-77B8811B42E2}" dt="2022-10-03T13:43:28.318" v="112" actId="20577"/>
        <pc:sldMkLst>
          <pc:docMk/>
          <pc:sldMk cId="1097068020" sldId="262"/>
        </pc:sldMkLst>
        <pc:spChg chg="mod">
          <ac:chgData name="Sebastian Ibanez" userId="43a978e8-a698-4a6a-8aa3-54e7aa0c2e84" providerId="ADAL" clId="{38B8AACE-8E6C-45FD-AE6E-77B8811B42E2}" dt="2022-10-03T13:43:28.318" v="112" actId="20577"/>
          <ac:spMkLst>
            <pc:docMk/>
            <pc:sldMk cId="1097068020" sldId="262"/>
            <ac:spMk id="2" creationId="{12F63D33-0441-D99C-8EB8-8C469BCA1082}"/>
          </ac:spMkLst>
        </pc:spChg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773833481" sldId="26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351663900" sldId="264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043314189" sldId="26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771148849" sldId="26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202903679" sldId="26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938210581" sldId="26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986669525" sldId="26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810808894" sldId="27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706666278" sldId="27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005587412" sldId="27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950575923" sldId="27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301492656" sldId="27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669197250" sldId="27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946520165" sldId="27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451183752" sldId="27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739805224" sldId="28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458073625" sldId="28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819828713" sldId="28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360300249" sldId="28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122144658" sldId="284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682187583" sldId="28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336139153" sldId="28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10830365" sldId="28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507697154" sldId="28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752841214" sldId="28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258225488" sldId="29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080210579" sldId="29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47211716" sldId="29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623531154" sldId="29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500819109" sldId="294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925302018" sldId="29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489230734" sldId="29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620721375" sldId="29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948815879" sldId="29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834727568" sldId="29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898924660" sldId="30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072006166" sldId="30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913839371" sldId="30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297318993" sldId="308"/>
        </pc:sldMkLst>
      </pc:sldChg>
      <pc:sldChg chg="modSp add del mod modAnim">
        <pc:chgData name="Sebastian Ibanez" userId="43a978e8-a698-4a6a-8aa3-54e7aa0c2e84" providerId="ADAL" clId="{38B8AACE-8E6C-45FD-AE6E-77B8811B42E2}" dt="2022-10-04T03:14:00.961" v="2334" actId="207"/>
        <pc:sldMkLst>
          <pc:docMk/>
          <pc:sldMk cId="1570375209" sldId="311"/>
        </pc:sldMkLst>
        <pc:spChg chg="mod">
          <ac:chgData name="Sebastian Ibanez" userId="43a978e8-a698-4a6a-8aa3-54e7aa0c2e84" providerId="ADAL" clId="{38B8AACE-8E6C-45FD-AE6E-77B8811B42E2}" dt="2022-10-04T03:12:00.965" v="1987" actId="20577"/>
          <ac:spMkLst>
            <pc:docMk/>
            <pc:sldMk cId="1570375209" sldId="311"/>
            <ac:spMk id="2" creationId="{12777D24-0CEB-F295-2D8C-B8B10783E5C1}"/>
          </ac:spMkLst>
        </pc:spChg>
        <pc:spChg chg="mod">
          <ac:chgData name="Sebastian Ibanez" userId="43a978e8-a698-4a6a-8aa3-54e7aa0c2e84" providerId="ADAL" clId="{38B8AACE-8E6C-45FD-AE6E-77B8811B42E2}" dt="2022-10-04T03:14:00.961" v="2334" actId="207"/>
          <ac:spMkLst>
            <pc:docMk/>
            <pc:sldMk cId="1570375209" sldId="311"/>
            <ac:spMk id="3" creationId="{57A4ACFB-057F-5CB9-86EC-9340B0783602}"/>
          </ac:spMkLst>
        </pc:spChg>
      </pc:sldChg>
      <pc:sldChg chg="add del">
        <pc:chgData name="Sebastian Ibanez" userId="43a978e8-a698-4a6a-8aa3-54e7aa0c2e84" providerId="ADAL" clId="{38B8AACE-8E6C-45FD-AE6E-77B8811B42E2}" dt="2022-10-04T03:13:23.512" v="2248" actId="47"/>
        <pc:sldMkLst>
          <pc:docMk/>
          <pc:sldMk cId="3756968090" sldId="312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607617859" sldId="313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1227897435" sldId="314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106158076" sldId="315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488217006" sldId="316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3156521779" sldId="31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986100890" sldId="319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615338659" sldId="320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141041169" sldId="321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949590924" sldId="32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820099141" sldId="323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19989032" sldId="325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3741688466" sldId="326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515861693" sldId="327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919769244" sldId="328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1818776844" sldId="330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4215750651" sldId="332"/>
        </pc:sldMkLst>
      </pc:sldChg>
      <pc:sldChg chg="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413962738" sldId="333"/>
        </pc:sldMkLst>
      </pc:sldChg>
      <pc:sldChg chg="add del">
        <pc:chgData name="Sebastian Ibanez" userId="43a978e8-a698-4a6a-8aa3-54e7aa0c2e84" providerId="ADAL" clId="{38B8AACE-8E6C-45FD-AE6E-77B8811B42E2}" dt="2022-10-04T03:30:43.551" v="2797" actId="47"/>
        <pc:sldMkLst>
          <pc:docMk/>
          <pc:sldMk cId="1648407221" sldId="334"/>
        </pc:sldMkLst>
      </pc:sldChg>
      <pc:sldChg chg="modSp new mod">
        <pc:chgData name="Sebastian Ibanez" userId="43a978e8-a698-4a6a-8aa3-54e7aa0c2e84" providerId="ADAL" clId="{38B8AACE-8E6C-45FD-AE6E-77B8811B42E2}" dt="2022-10-03T13:43:17.150" v="97" actId="20577"/>
        <pc:sldMkLst>
          <pc:docMk/>
          <pc:sldMk cId="1321192028" sldId="335"/>
        </pc:sldMkLst>
        <pc:spChg chg="mod">
          <ac:chgData name="Sebastian Ibanez" userId="43a978e8-a698-4a6a-8aa3-54e7aa0c2e84" providerId="ADAL" clId="{38B8AACE-8E6C-45FD-AE6E-77B8811B42E2}" dt="2022-10-03T13:42:59.085" v="28" actId="20577"/>
          <ac:spMkLst>
            <pc:docMk/>
            <pc:sldMk cId="1321192028" sldId="335"/>
            <ac:spMk id="2" creationId="{43D0003A-52C1-060E-369B-13E997B7440D}"/>
          </ac:spMkLst>
        </pc:spChg>
        <pc:spChg chg="mod">
          <ac:chgData name="Sebastian Ibanez" userId="43a978e8-a698-4a6a-8aa3-54e7aa0c2e84" providerId="ADAL" clId="{38B8AACE-8E6C-45FD-AE6E-77B8811B42E2}" dt="2022-10-03T13:43:17.150" v="97" actId="20577"/>
          <ac:spMkLst>
            <pc:docMk/>
            <pc:sldMk cId="1321192028" sldId="335"/>
            <ac:spMk id="3" creationId="{BBF60641-0BE0-BD70-D23D-0DCE50B603BF}"/>
          </ac:spMkLst>
        </pc:spChg>
      </pc:sldChg>
      <pc:sldChg chg="new add del">
        <pc:chgData name="Sebastian Ibanez" userId="43a978e8-a698-4a6a-8aa3-54e7aa0c2e84" providerId="ADAL" clId="{38B8AACE-8E6C-45FD-AE6E-77B8811B42E2}" dt="2022-10-04T03:11:39.356" v="1944" actId="47"/>
        <pc:sldMkLst>
          <pc:docMk/>
          <pc:sldMk cId="2075325309" sldId="336"/>
        </pc:sldMkLst>
      </pc:sldChg>
      <pc:sldChg chg="modSp add mod">
        <pc:chgData name="Sebastian Ibanez" userId="43a978e8-a698-4a6a-8aa3-54e7aa0c2e84" providerId="ADAL" clId="{38B8AACE-8E6C-45FD-AE6E-77B8811B42E2}" dt="2022-10-03T13:49:35.207" v="541" actId="20577"/>
        <pc:sldMkLst>
          <pc:docMk/>
          <pc:sldMk cId="1777310914" sldId="337"/>
        </pc:sldMkLst>
        <pc:spChg chg="mod">
          <ac:chgData name="Sebastian Ibanez" userId="43a978e8-a698-4a6a-8aa3-54e7aa0c2e84" providerId="ADAL" clId="{38B8AACE-8E6C-45FD-AE6E-77B8811B42E2}" dt="2022-10-03T13:49:35.207" v="541" actId="20577"/>
          <ac:spMkLst>
            <pc:docMk/>
            <pc:sldMk cId="1777310914" sldId="337"/>
            <ac:spMk id="2" creationId="{12F63D33-0441-D99C-8EB8-8C469BCA108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3T13:54:41.615" v="958" actId="20577"/>
        <pc:sldMkLst>
          <pc:docMk/>
          <pc:sldMk cId="3367437416" sldId="338"/>
        </pc:sldMkLst>
        <pc:spChg chg="mod">
          <ac:chgData name="Sebastian Ibanez" userId="43a978e8-a698-4a6a-8aa3-54e7aa0c2e84" providerId="ADAL" clId="{38B8AACE-8E6C-45FD-AE6E-77B8811B42E2}" dt="2022-10-03T13:49:48.188" v="568" actId="20577"/>
          <ac:spMkLst>
            <pc:docMk/>
            <pc:sldMk cId="3367437416" sldId="338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3T13:54:41.615" v="958" actId="20577"/>
          <ac:spMkLst>
            <pc:docMk/>
            <pc:sldMk cId="3367437416" sldId="338"/>
            <ac:spMk id="3" creationId="{1AAD1A01-D3F3-3041-FB86-00FA71F58A78}"/>
          </ac:spMkLst>
        </pc:spChg>
      </pc:sldChg>
      <pc:sldChg chg="modSp add mod modAnim modNotesTx">
        <pc:chgData name="Sebastian Ibanez" userId="43a978e8-a698-4a6a-8aa3-54e7aa0c2e84" providerId="ADAL" clId="{38B8AACE-8E6C-45FD-AE6E-77B8811B42E2}" dt="2022-10-04T03:03:55.348" v="1625"/>
        <pc:sldMkLst>
          <pc:docMk/>
          <pc:sldMk cId="2760723672" sldId="339"/>
        </pc:sldMkLst>
        <pc:spChg chg="mod">
          <ac:chgData name="Sebastian Ibanez" userId="43a978e8-a698-4a6a-8aa3-54e7aa0c2e84" providerId="ADAL" clId="{38B8AACE-8E6C-45FD-AE6E-77B8811B42E2}" dt="2022-10-03T13:55:26.759" v="996" actId="20577"/>
          <ac:spMkLst>
            <pc:docMk/>
            <pc:sldMk cId="2760723672" sldId="339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4T03:03:55.348" v="1625"/>
          <ac:spMkLst>
            <pc:docMk/>
            <pc:sldMk cId="2760723672" sldId="339"/>
            <ac:spMk id="3" creationId="{1AAD1A01-D3F3-3041-FB86-00FA71F58A78}"/>
          </ac:spMkLst>
        </pc:spChg>
      </pc:sldChg>
      <pc:sldChg chg="modSp add mod">
        <pc:chgData name="Sebastian Ibanez" userId="43a978e8-a698-4a6a-8aa3-54e7aa0c2e84" providerId="ADAL" clId="{38B8AACE-8E6C-45FD-AE6E-77B8811B42E2}" dt="2022-10-04T03:00:16.365" v="1550" actId="20577"/>
        <pc:sldMkLst>
          <pc:docMk/>
          <pc:sldMk cId="1108609564" sldId="340"/>
        </pc:sldMkLst>
        <pc:spChg chg="mod">
          <ac:chgData name="Sebastian Ibanez" userId="43a978e8-a698-4a6a-8aa3-54e7aa0c2e84" providerId="ADAL" clId="{38B8AACE-8E6C-45FD-AE6E-77B8811B42E2}" dt="2022-10-04T03:00:16.365" v="1550" actId="20577"/>
          <ac:spMkLst>
            <pc:docMk/>
            <pc:sldMk cId="1108609564" sldId="340"/>
            <ac:spMk id="2" creationId="{12F63D33-0441-D99C-8EB8-8C469BCA108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3:01:18.860" v="1578" actId="207"/>
        <pc:sldMkLst>
          <pc:docMk/>
          <pc:sldMk cId="56932115" sldId="341"/>
        </pc:sldMkLst>
        <pc:spChg chg="mod">
          <ac:chgData name="Sebastian Ibanez" userId="43a978e8-a698-4a6a-8aa3-54e7aa0c2e84" providerId="ADAL" clId="{38B8AACE-8E6C-45FD-AE6E-77B8811B42E2}" dt="2022-10-04T03:00:41.651" v="1553" actId="21"/>
          <ac:spMkLst>
            <pc:docMk/>
            <pc:sldMk cId="56932115" sldId="341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4T03:01:18.860" v="1578" actId="207"/>
          <ac:spMkLst>
            <pc:docMk/>
            <pc:sldMk cId="56932115" sldId="341"/>
            <ac:spMk id="3" creationId="{1AAD1A01-D3F3-3041-FB86-00FA71F58A78}"/>
          </ac:spMkLst>
        </pc:spChg>
      </pc:sldChg>
      <pc:sldChg chg="modSp add mod ord modAnim modShow">
        <pc:chgData name="Sebastian Ibanez" userId="43a978e8-a698-4a6a-8aa3-54e7aa0c2e84" providerId="ADAL" clId="{38B8AACE-8E6C-45FD-AE6E-77B8811B42E2}" dt="2022-10-04T03:06:44.949" v="1771" actId="729"/>
        <pc:sldMkLst>
          <pc:docMk/>
          <pc:sldMk cId="3774762875" sldId="342"/>
        </pc:sldMkLst>
        <pc:spChg chg="mod">
          <ac:chgData name="Sebastian Ibanez" userId="43a978e8-a698-4a6a-8aa3-54e7aa0c2e84" providerId="ADAL" clId="{38B8AACE-8E6C-45FD-AE6E-77B8811B42E2}" dt="2022-10-04T03:04:26.202" v="1650" actId="20577"/>
          <ac:spMkLst>
            <pc:docMk/>
            <pc:sldMk cId="3774762875" sldId="342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4T03:06:18.147" v="1767"/>
          <ac:spMkLst>
            <pc:docMk/>
            <pc:sldMk cId="3774762875" sldId="342"/>
            <ac:spMk id="3" creationId="{1AAD1A01-D3F3-3041-FB86-00FA71F58A78}"/>
          </ac:spMkLst>
        </pc:spChg>
      </pc:sldChg>
      <pc:sldChg chg="modSp add mod modAnim modNotesTx">
        <pc:chgData name="Sebastian Ibanez" userId="43a978e8-a698-4a6a-8aa3-54e7aa0c2e84" providerId="ADAL" clId="{38B8AACE-8E6C-45FD-AE6E-77B8811B42E2}" dt="2022-10-04T04:08:22.119" v="4218" actId="20577"/>
        <pc:sldMkLst>
          <pc:docMk/>
          <pc:sldMk cId="3619983899" sldId="343"/>
        </pc:sldMkLst>
        <pc:spChg chg="mod">
          <ac:chgData name="Sebastian Ibanez" userId="43a978e8-a698-4a6a-8aa3-54e7aa0c2e84" providerId="ADAL" clId="{38B8AACE-8E6C-45FD-AE6E-77B8811B42E2}" dt="2022-10-04T03:08:26.288" v="1941" actId="20577"/>
          <ac:spMkLst>
            <pc:docMk/>
            <pc:sldMk cId="3619983899" sldId="343"/>
            <ac:spMk id="3" creationId="{1AAD1A01-D3F3-3041-FB86-00FA71F58A78}"/>
          </ac:spMkLst>
        </pc:spChg>
      </pc:sldChg>
      <pc:sldChg chg="modSp add modAnim">
        <pc:chgData name="Sebastian Ibanez" userId="43a978e8-a698-4a6a-8aa3-54e7aa0c2e84" providerId="ADAL" clId="{38B8AACE-8E6C-45FD-AE6E-77B8811B42E2}" dt="2022-10-04T03:14:51.566" v="2367" actId="20577"/>
        <pc:sldMkLst>
          <pc:docMk/>
          <pc:sldMk cId="2403820316" sldId="344"/>
        </pc:sldMkLst>
        <pc:spChg chg="mod">
          <ac:chgData name="Sebastian Ibanez" userId="43a978e8-a698-4a6a-8aa3-54e7aa0c2e84" providerId="ADAL" clId="{38B8AACE-8E6C-45FD-AE6E-77B8811B42E2}" dt="2022-10-04T03:14:51.566" v="2367" actId="20577"/>
          <ac:spMkLst>
            <pc:docMk/>
            <pc:sldMk cId="2403820316" sldId="344"/>
            <ac:spMk id="3" creationId="{57A4ACFB-057F-5CB9-86EC-9340B0783602}"/>
          </ac:spMkLst>
        </pc:spChg>
      </pc:sldChg>
      <pc:sldChg chg="modSp add modAnim">
        <pc:chgData name="Sebastian Ibanez" userId="43a978e8-a698-4a6a-8aa3-54e7aa0c2e84" providerId="ADAL" clId="{38B8AACE-8E6C-45FD-AE6E-77B8811B42E2}" dt="2022-10-04T03:23:35.102" v="2611" actId="20577"/>
        <pc:sldMkLst>
          <pc:docMk/>
          <pc:sldMk cId="1611450988" sldId="345"/>
        </pc:sldMkLst>
        <pc:spChg chg="mod">
          <ac:chgData name="Sebastian Ibanez" userId="43a978e8-a698-4a6a-8aa3-54e7aa0c2e84" providerId="ADAL" clId="{38B8AACE-8E6C-45FD-AE6E-77B8811B42E2}" dt="2022-10-04T03:23:35.102" v="2611" actId="20577"/>
          <ac:spMkLst>
            <pc:docMk/>
            <pc:sldMk cId="1611450988" sldId="345"/>
            <ac:spMk id="3" creationId="{57A4ACFB-057F-5CB9-86EC-9340B0783602}"/>
          </ac:spMkLst>
        </pc:spChg>
      </pc:sldChg>
      <pc:sldChg chg="modSp new mod modAnim">
        <pc:chgData name="Sebastian Ibanez" userId="43a978e8-a698-4a6a-8aa3-54e7aa0c2e84" providerId="ADAL" clId="{38B8AACE-8E6C-45FD-AE6E-77B8811B42E2}" dt="2022-10-04T03:29:32.001" v="2796"/>
        <pc:sldMkLst>
          <pc:docMk/>
          <pc:sldMk cId="1833518380" sldId="346"/>
        </pc:sldMkLst>
        <pc:spChg chg="mod">
          <ac:chgData name="Sebastian Ibanez" userId="43a978e8-a698-4a6a-8aa3-54e7aa0c2e84" providerId="ADAL" clId="{38B8AACE-8E6C-45FD-AE6E-77B8811B42E2}" dt="2022-10-04T03:26:15.571" v="2613"/>
          <ac:spMkLst>
            <pc:docMk/>
            <pc:sldMk cId="1833518380" sldId="346"/>
            <ac:spMk id="2" creationId="{7EB5DCEE-C539-0A67-114F-1E97E923A92A}"/>
          </ac:spMkLst>
        </pc:spChg>
        <pc:spChg chg="mod">
          <ac:chgData name="Sebastian Ibanez" userId="43a978e8-a698-4a6a-8aa3-54e7aa0c2e84" providerId="ADAL" clId="{38B8AACE-8E6C-45FD-AE6E-77B8811B42E2}" dt="2022-10-04T03:26:21.425" v="2618" actId="20577"/>
          <ac:spMkLst>
            <pc:docMk/>
            <pc:sldMk cId="1833518380" sldId="346"/>
            <ac:spMk id="3" creationId="{81587FEC-DA11-8277-F6D0-9B41EB443249}"/>
          </ac:spMkLst>
        </pc:spChg>
        <pc:spChg chg="mod">
          <ac:chgData name="Sebastian Ibanez" userId="43a978e8-a698-4a6a-8aa3-54e7aa0c2e84" providerId="ADAL" clId="{38B8AACE-8E6C-45FD-AE6E-77B8811B42E2}" dt="2022-10-04T03:29:08.193" v="2793" actId="115"/>
          <ac:spMkLst>
            <pc:docMk/>
            <pc:sldMk cId="1833518380" sldId="346"/>
            <ac:spMk id="4" creationId="{661FCA36-FDB7-8996-5665-C1038A4391FC}"/>
          </ac:spMkLst>
        </pc:spChg>
      </pc:sldChg>
      <pc:sldChg chg="add del">
        <pc:chgData name="Sebastian Ibanez" userId="43a978e8-a698-4a6a-8aa3-54e7aa0c2e84" providerId="ADAL" clId="{38B8AACE-8E6C-45FD-AE6E-77B8811B42E2}" dt="2022-10-04T03:15:35.638" v="2414"/>
        <pc:sldMkLst>
          <pc:docMk/>
          <pc:sldMk cId="2596010977" sldId="346"/>
        </pc:sldMkLst>
      </pc:sldChg>
      <pc:sldChg chg="modSp add modAnim">
        <pc:chgData name="Sebastian Ibanez" userId="43a978e8-a698-4a6a-8aa3-54e7aa0c2e84" providerId="ADAL" clId="{38B8AACE-8E6C-45FD-AE6E-77B8811B42E2}" dt="2022-10-04T03:50:46.159" v="3415" actId="207"/>
        <pc:sldMkLst>
          <pc:docMk/>
          <pc:sldMk cId="3075319422" sldId="347"/>
        </pc:sldMkLst>
        <pc:spChg chg="mod">
          <ac:chgData name="Sebastian Ibanez" userId="43a978e8-a698-4a6a-8aa3-54e7aa0c2e84" providerId="ADAL" clId="{38B8AACE-8E6C-45FD-AE6E-77B8811B42E2}" dt="2022-10-04T03:50:46.159" v="3415" actId="207"/>
          <ac:spMkLst>
            <pc:docMk/>
            <pc:sldMk cId="3075319422" sldId="347"/>
            <ac:spMk id="3" creationId="{57A4ACFB-057F-5CB9-86EC-9340B0783602}"/>
          </ac:spMkLst>
        </pc:spChg>
      </pc:sldChg>
      <pc:sldChg chg="modSp add mod addAnim delAnim modAnim">
        <pc:chgData name="Sebastian Ibanez" userId="43a978e8-a698-4a6a-8aa3-54e7aa0c2e84" providerId="ADAL" clId="{38B8AACE-8E6C-45FD-AE6E-77B8811B42E2}" dt="2022-10-04T03:51:11.978" v="3417" actId="207"/>
        <pc:sldMkLst>
          <pc:docMk/>
          <pc:sldMk cId="3883631694" sldId="348"/>
        </pc:sldMkLst>
        <pc:spChg chg="mod">
          <ac:chgData name="Sebastian Ibanez" userId="43a978e8-a698-4a6a-8aa3-54e7aa0c2e84" providerId="ADAL" clId="{38B8AACE-8E6C-45FD-AE6E-77B8811B42E2}" dt="2022-10-04T03:51:11.978" v="3417" actId="207"/>
          <ac:spMkLst>
            <pc:docMk/>
            <pc:sldMk cId="3883631694" sldId="348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4:03:06.137" v="3794" actId="122"/>
        <pc:sldMkLst>
          <pc:docMk/>
          <pc:sldMk cId="3179638345" sldId="349"/>
        </pc:sldMkLst>
        <pc:spChg chg="mod">
          <ac:chgData name="Sebastian Ibanez" userId="43a978e8-a698-4a6a-8aa3-54e7aa0c2e84" providerId="ADAL" clId="{38B8AACE-8E6C-45FD-AE6E-77B8811B42E2}" dt="2022-10-04T04:03:06.137" v="3794" actId="122"/>
          <ac:spMkLst>
            <pc:docMk/>
            <pc:sldMk cId="3179638345" sldId="349"/>
            <ac:spMk id="3" creationId="{57A4ACFB-057F-5CB9-86EC-9340B0783602}"/>
          </ac:spMkLst>
        </pc:spChg>
      </pc:sldChg>
      <pc:sldChg chg="modSp new del mod">
        <pc:chgData name="Sebastian Ibanez" userId="43a978e8-a698-4a6a-8aa3-54e7aa0c2e84" providerId="ADAL" clId="{38B8AACE-8E6C-45FD-AE6E-77B8811B42E2}" dt="2022-10-04T03:46:52.519" v="3343" actId="47"/>
        <pc:sldMkLst>
          <pc:docMk/>
          <pc:sldMk cId="164636022" sldId="350"/>
        </pc:sldMkLst>
        <pc:spChg chg="mod">
          <ac:chgData name="Sebastian Ibanez" userId="43a978e8-a698-4a6a-8aa3-54e7aa0c2e84" providerId="ADAL" clId="{38B8AACE-8E6C-45FD-AE6E-77B8811B42E2}" dt="2022-10-04T03:46:10.317" v="3319"/>
          <ac:spMkLst>
            <pc:docMk/>
            <pc:sldMk cId="164636022" sldId="350"/>
            <ac:spMk id="2" creationId="{A341DDAA-ADFA-AB42-CDA7-858AE3AFBBE1}"/>
          </ac:spMkLst>
        </pc:spChg>
        <pc:spChg chg="mod">
          <ac:chgData name="Sebastian Ibanez" userId="43a978e8-a698-4a6a-8aa3-54e7aa0c2e84" providerId="ADAL" clId="{38B8AACE-8E6C-45FD-AE6E-77B8811B42E2}" dt="2022-10-04T03:46:31.707" v="3340" actId="20577"/>
          <ac:spMkLst>
            <pc:docMk/>
            <pc:sldMk cId="164636022" sldId="350"/>
            <ac:spMk id="3" creationId="{6C35D1A9-D148-1B2B-6A0B-B2CC950A4DD9}"/>
          </ac:spMkLst>
        </pc:spChg>
        <pc:spChg chg="mod">
          <ac:chgData name="Sebastian Ibanez" userId="43a978e8-a698-4a6a-8aa3-54e7aa0c2e84" providerId="ADAL" clId="{38B8AACE-8E6C-45FD-AE6E-77B8811B42E2}" dt="2022-10-04T03:46:37.011" v="3341" actId="5793"/>
          <ac:spMkLst>
            <pc:docMk/>
            <pc:sldMk cId="164636022" sldId="350"/>
            <ac:spMk id="4" creationId="{3E5F7D7B-78F5-D11A-034B-76FEB0591641}"/>
          </ac:spMkLst>
        </pc:spChg>
      </pc:sldChg>
      <pc:sldChg chg="modSp add mod addAnim delAnim">
        <pc:chgData name="Sebastian Ibanez" userId="43a978e8-a698-4a6a-8aa3-54e7aa0c2e84" providerId="ADAL" clId="{38B8AACE-8E6C-45FD-AE6E-77B8811B42E2}" dt="2022-10-04T04:03:02.323" v="3793" actId="122"/>
        <pc:sldMkLst>
          <pc:docMk/>
          <pc:sldMk cId="2458084207" sldId="351"/>
        </pc:sldMkLst>
        <pc:spChg chg="mod">
          <ac:chgData name="Sebastian Ibanez" userId="43a978e8-a698-4a6a-8aa3-54e7aa0c2e84" providerId="ADAL" clId="{38B8AACE-8E6C-45FD-AE6E-77B8811B42E2}" dt="2022-10-04T04:03:02.323" v="3793" actId="122"/>
          <ac:spMkLst>
            <pc:docMk/>
            <pc:sldMk cId="2458084207" sldId="351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4:03:17.797" v="3795" actId="122"/>
        <pc:sldMkLst>
          <pc:docMk/>
          <pc:sldMk cId="3077889026" sldId="352"/>
        </pc:sldMkLst>
        <pc:spChg chg="mod">
          <ac:chgData name="Sebastian Ibanez" userId="43a978e8-a698-4a6a-8aa3-54e7aa0c2e84" providerId="ADAL" clId="{38B8AACE-8E6C-45FD-AE6E-77B8811B42E2}" dt="2022-10-04T04:03:17.797" v="3795" actId="122"/>
          <ac:spMkLst>
            <pc:docMk/>
            <pc:sldMk cId="3077889026" sldId="352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4:04:21.627" v="3842" actId="20577"/>
        <pc:sldMkLst>
          <pc:docMk/>
          <pc:sldMk cId="3011218443" sldId="353"/>
        </pc:sldMkLst>
        <pc:spChg chg="mod">
          <ac:chgData name="Sebastian Ibanez" userId="43a978e8-a698-4a6a-8aa3-54e7aa0c2e84" providerId="ADAL" clId="{38B8AACE-8E6C-45FD-AE6E-77B8811B42E2}" dt="2022-10-04T04:04:21.627" v="3842" actId="20577"/>
          <ac:spMkLst>
            <pc:docMk/>
            <pc:sldMk cId="3011218443" sldId="353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38B8AACE-8E6C-45FD-AE6E-77B8811B42E2}" dt="2022-10-04T04:07:53.312" v="4201" actId="207"/>
        <pc:sldMkLst>
          <pc:docMk/>
          <pc:sldMk cId="1226193895" sldId="354"/>
        </pc:sldMkLst>
        <pc:spChg chg="mod">
          <ac:chgData name="Sebastian Ibanez" userId="43a978e8-a698-4a6a-8aa3-54e7aa0c2e84" providerId="ADAL" clId="{38B8AACE-8E6C-45FD-AE6E-77B8811B42E2}" dt="2022-10-04T04:05:09.794" v="3845" actId="20577"/>
          <ac:spMkLst>
            <pc:docMk/>
            <pc:sldMk cId="1226193895" sldId="354"/>
            <ac:spMk id="2" creationId="{9866257B-A27C-23E0-7204-BD98F0B4C738}"/>
          </ac:spMkLst>
        </pc:spChg>
        <pc:spChg chg="mod">
          <ac:chgData name="Sebastian Ibanez" userId="43a978e8-a698-4a6a-8aa3-54e7aa0c2e84" providerId="ADAL" clId="{38B8AACE-8E6C-45FD-AE6E-77B8811B42E2}" dt="2022-10-04T04:07:53.312" v="4201" actId="207"/>
          <ac:spMkLst>
            <pc:docMk/>
            <pc:sldMk cId="1226193895" sldId="354"/>
            <ac:spMk id="3" creationId="{1AAD1A01-D3F3-3041-FB86-00FA71F58A78}"/>
          </ac:spMkLst>
        </pc:spChg>
      </pc:sldChg>
    </pc:docChg>
  </pc:docChgLst>
  <pc:docChgLst>
    <pc:chgData name="Sebastian Ibanez" userId="43a978e8-a698-4a6a-8aa3-54e7aa0c2e84" providerId="ADAL" clId="{4761A95E-0F73-4697-9DCE-62B83D929071}"/>
    <pc:docChg chg="undo custSel addSld delSld modSld modMainMaster">
      <pc:chgData name="Sebastian Ibanez" userId="43a978e8-a698-4a6a-8aa3-54e7aa0c2e84" providerId="ADAL" clId="{4761A95E-0F73-4697-9DCE-62B83D929071}" dt="2022-10-05T04:15:12.585" v="7021"/>
      <pc:docMkLst>
        <pc:docMk/>
      </pc:docMkLst>
      <pc:sldChg chg="modSp mod">
        <pc:chgData name="Sebastian Ibanez" userId="43a978e8-a698-4a6a-8aa3-54e7aa0c2e84" providerId="ADAL" clId="{4761A95E-0F73-4697-9DCE-62B83D929071}" dt="2022-10-04T04:24:55.766" v="28" actId="20577"/>
        <pc:sldMkLst>
          <pc:docMk/>
          <pc:sldMk cId="2173265347" sldId="256"/>
        </pc:sldMkLst>
        <pc:spChg chg="mod">
          <ac:chgData name="Sebastian Ibanez" userId="43a978e8-a698-4a6a-8aa3-54e7aa0c2e84" providerId="ADAL" clId="{4761A95E-0F73-4697-9DCE-62B83D929071}" dt="2022-10-04T04:24:55.766" v="28" actId="20577"/>
          <ac:spMkLst>
            <pc:docMk/>
            <pc:sldMk cId="2173265347" sldId="256"/>
            <ac:spMk id="2" creationId="{97A87DB9-E895-8CCB-D790-8DDD508DB117}"/>
          </ac:spMkLst>
        </pc:spChg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852045604" sldId="258"/>
        </pc:sldMkLst>
      </pc:sldChg>
      <pc:sldChg chg="modSp mod">
        <pc:chgData name="Sebastian Ibanez" userId="43a978e8-a698-4a6a-8aa3-54e7aa0c2e84" providerId="ADAL" clId="{4761A95E-0F73-4697-9DCE-62B83D929071}" dt="2022-10-04T04:25:37.357" v="124" actId="20577"/>
        <pc:sldMkLst>
          <pc:docMk/>
          <pc:sldMk cId="1097068020" sldId="262"/>
        </pc:sldMkLst>
        <pc:spChg chg="mod">
          <ac:chgData name="Sebastian Ibanez" userId="43a978e8-a698-4a6a-8aa3-54e7aa0c2e84" providerId="ADAL" clId="{4761A95E-0F73-4697-9DCE-62B83D929071}" dt="2022-10-04T04:25:37.357" v="124" actId="20577"/>
          <ac:spMkLst>
            <pc:docMk/>
            <pc:sldMk cId="1097068020" sldId="262"/>
            <ac:spMk id="2" creationId="{12F63D33-0441-D99C-8EB8-8C469BCA1082}"/>
          </ac:spMkLst>
        </pc:spChg>
      </pc:sldChg>
      <pc:sldChg chg="modSp mod modAnim">
        <pc:chgData name="Sebastian Ibanez" userId="43a978e8-a698-4a6a-8aa3-54e7aa0c2e84" providerId="ADAL" clId="{4761A95E-0F73-4697-9DCE-62B83D929071}" dt="2022-10-04T05:23:35.442" v="3736"/>
        <pc:sldMkLst>
          <pc:docMk/>
          <pc:sldMk cId="1570375209" sldId="311"/>
        </pc:sldMkLst>
        <pc:spChg chg="mod">
          <ac:chgData name="Sebastian Ibanez" userId="43a978e8-a698-4a6a-8aa3-54e7aa0c2e84" providerId="ADAL" clId="{4761A95E-0F73-4697-9DCE-62B83D929071}" dt="2022-10-04T05:21:31.168" v="3298" actId="20577"/>
          <ac:spMkLst>
            <pc:docMk/>
            <pc:sldMk cId="1570375209" sldId="311"/>
            <ac:spMk id="2" creationId="{12777D24-0CEB-F295-2D8C-B8B10783E5C1}"/>
          </ac:spMkLst>
        </pc:spChg>
        <pc:spChg chg="mod">
          <ac:chgData name="Sebastian Ibanez" userId="43a978e8-a698-4a6a-8aa3-54e7aa0c2e84" providerId="ADAL" clId="{4761A95E-0F73-4697-9DCE-62B83D929071}" dt="2022-10-04T05:23:35.442" v="3736"/>
          <ac:spMkLst>
            <pc:docMk/>
            <pc:sldMk cId="1570375209" sldId="311"/>
            <ac:spMk id="3" creationId="{57A4ACFB-057F-5CB9-86EC-9340B0783602}"/>
          </ac:spMkLst>
        </pc:spChg>
      </pc:sldChg>
      <pc:sldChg chg="modSp mod">
        <pc:chgData name="Sebastian Ibanez" userId="43a978e8-a698-4a6a-8aa3-54e7aa0c2e84" providerId="ADAL" clId="{4761A95E-0F73-4697-9DCE-62B83D929071}" dt="2022-10-04T04:25:16.030" v="103" actId="20577"/>
        <pc:sldMkLst>
          <pc:docMk/>
          <pc:sldMk cId="1321192028" sldId="335"/>
        </pc:sldMkLst>
        <pc:spChg chg="mod">
          <ac:chgData name="Sebastian Ibanez" userId="43a978e8-a698-4a6a-8aa3-54e7aa0c2e84" providerId="ADAL" clId="{4761A95E-0F73-4697-9DCE-62B83D929071}" dt="2022-10-04T04:25:16.030" v="103" actId="20577"/>
          <ac:spMkLst>
            <pc:docMk/>
            <pc:sldMk cId="1321192028" sldId="335"/>
            <ac:spMk id="3" creationId="{BBF60641-0BE0-BD70-D23D-0DCE50B603BF}"/>
          </ac:spMkLst>
        </pc:spChg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1777310914" sldId="337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3367437416" sldId="338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2760723672" sldId="339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1108609564" sldId="340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56932115" sldId="341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3774762875" sldId="342"/>
        </pc:sldMkLst>
      </pc:sldChg>
      <pc:sldChg chg="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3619983899" sldId="343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2403820316" sldId="344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1611450988" sldId="345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1833518380" sldId="346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075319422" sldId="347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883631694" sldId="348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179638345" sldId="349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2458084207" sldId="351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077889026" sldId="352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3011218443" sldId="353"/>
        </pc:sldMkLst>
      </pc:sldChg>
      <pc:sldChg chg="del">
        <pc:chgData name="Sebastian Ibanez" userId="43a978e8-a698-4a6a-8aa3-54e7aa0c2e84" providerId="ADAL" clId="{4761A95E-0F73-4697-9DCE-62B83D929071}" dt="2022-10-04T05:23:43.517" v="3737" actId="47"/>
        <pc:sldMkLst>
          <pc:docMk/>
          <pc:sldMk cId="1226193895" sldId="354"/>
        </pc:sldMkLst>
      </pc:sldChg>
      <pc:sldChg chg="new del">
        <pc:chgData name="Sebastian Ibanez" userId="43a978e8-a698-4a6a-8aa3-54e7aa0c2e84" providerId="ADAL" clId="{4761A95E-0F73-4697-9DCE-62B83D929071}" dt="2022-10-04T05:21:11.341" v="3261" actId="47"/>
        <pc:sldMkLst>
          <pc:docMk/>
          <pc:sldMk cId="3923666075" sldId="355"/>
        </pc:sldMkLst>
      </pc:sldChg>
      <pc:sldChg chg="modSp add mod modAnim">
        <pc:chgData name="Sebastian Ibanez" userId="43a978e8-a698-4a6a-8aa3-54e7aa0c2e84" providerId="ADAL" clId="{4761A95E-0F73-4697-9DCE-62B83D929071}" dt="2022-10-04T07:33:30.933" v="7008"/>
        <pc:sldMkLst>
          <pc:docMk/>
          <pc:sldMk cId="1133629011" sldId="356"/>
        </pc:sldMkLst>
        <pc:spChg chg="mod">
          <ac:chgData name="Sebastian Ibanez" userId="43a978e8-a698-4a6a-8aa3-54e7aa0c2e84" providerId="ADAL" clId="{4761A95E-0F73-4697-9DCE-62B83D929071}" dt="2022-10-04T04:25:53.889" v="161" actId="20577"/>
          <ac:spMkLst>
            <pc:docMk/>
            <pc:sldMk cId="1133629011" sldId="356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4:29:15.727" v="471" actId="207"/>
          <ac:spMkLst>
            <pc:docMk/>
            <pc:sldMk cId="1133629011" sldId="356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4:32:10.351" v="761" actId="20577"/>
        <pc:sldMkLst>
          <pc:docMk/>
          <pc:sldMk cId="2129524084" sldId="357"/>
        </pc:sldMkLst>
        <pc:spChg chg="mod">
          <ac:chgData name="Sebastian Ibanez" userId="43a978e8-a698-4a6a-8aa3-54e7aa0c2e84" providerId="ADAL" clId="{4761A95E-0F73-4697-9DCE-62B83D929071}" dt="2022-10-04T04:30:26.012" v="481" actId="20577"/>
          <ac:spMkLst>
            <pc:docMk/>
            <pc:sldMk cId="2129524084" sldId="357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4:32:10.351" v="761" actId="20577"/>
          <ac:spMkLst>
            <pc:docMk/>
            <pc:sldMk cId="2129524084" sldId="357"/>
            <ac:spMk id="3" creationId="{1AAD1A01-D3F3-3041-FB86-00FA71F58A78}"/>
          </ac:spMkLst>
        </pc:spChg>
      </pc:sldChg>
      <pc:sldChg chg="modSp add modAnim modNotesTx">
        <pc:chgData name="Sebastian Ibanez" userId="43a978e8-a698-4a6a-8aa3-54e7aa0c2e84" providerId="ADAL" clId="{4761A95E-0F73-4697-9DCE-62B83D929071}" dt="2022-10-04T07:33:45.525" v="7012"/>
        <pc:sldMkLst>
          <pc:docMk/>
          <pc:sldMk cId="531718262" sldId="358"/>
        </pc:sldMkLst>
        <pc:spChg chg="mod">
          <ac:chgData name="Sebastian Ibanez" userId="43a978e8-a698-4a6a-8aa3-54e7aa0c2e84" providerId="ADAL" clId="{4761A95E-0F73-4697-9DCE-62B83D929071}" dt="2022-10-04T04:33:15.424" v="863" actId="20577"/>
          <ac:spMkLst>
            <pc:docMk/>
            <pc:sldMk cId="531718262" sldId="358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4:44:18.658" v="1566" actId="207"/>
        <pc:sldMkLst>
          <pc:docMk/>
          <pc:sldMk cId="1826859876" sldId="359"/>
        </pc:sldMkLst>
        <pc:spChg chg="mod">
          <ac:chgData name="Sebastian Ibanez" userId="43a978e8-a698-4a6a-8aa3-54e7aa0c2e84" providerId="ADAL" clId="{4761A95E-0F73-4697-9DCE-62B83D929071}" dt="2022-10-04T04:43:16.275" v="1429" actId="20577"/>
          <ac:spMkLst>
            <pc:docMk/>
            <pc:sldMk cId="1826859876" sldId="359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4:44:18.658" v="1566" actId="207"/>
          <ac:spMkLst>
            <pc:docMk/>
            <pc:sldMk cId="1826859876" sldId="359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4:58:06.046" v="1825" actId="21"/>
        <pc:sldMkLst>
          <pc:docMk/>
          <pc:sldMk cId="2989346706" sldId="360"/>
        </pc:sldMkLst>
        <pc:spChg chg="mod">
          <ac:chgData name="Sebastian Ibanez" userId="43a978e8-a698-4a6a-8aa3-54e7aa0c2e84" providerId="ADAL" clId="{4761A95E-0F73-4697-9DCE-62B83D929071}" dt="2022-10-04T04:58:06.046" v="1825" actId="21"/>
          <ac:spMkLst>
            <pc:docMk/>
            <pc:sldMk cId="2989346706" sldId="360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01:18.559" v="2136" actId="20577"/>
        <pc:sldMkLst>
          <pc:docMk/>
          <pc:sldMk cId="638325901" sldId="361"/>
        </pc:sldMkLst>
        <pc:spChg chg="mod">
          <ac:chgData name="Sebastian Ibanez" userId="43a978e8-a698-4a6a-8aa3-54e7aa0c2e84" providerId="ADAL" clId="{4761A95E-0F73-4697-9DCE-62B83D929071}" dt="2022-10-04T05:01:18.559" v="2136" actId="20577"/>
          <ac:spMkLst>
            <pc:docMk/>
            <pc:sldMk cId="638325901" sldId="361"/>
            <ac:spMk id="3" creationId="{1AAD1A01-D3F3-3041-FB86-00FA71F58A78}"/>
          </ac:spMkLst>
        </pc:spChg>
      </pc:sldChg>
      <pc:sldChg chg="modSp add modAnim">
        <pc:chgData name="Sebastian Ibanez" userId="43a978e8-a698-4a6a-8aa3-54e7aa0c2e84" providerId="ADAL" clId="{4761A95E-0F73-4697-9DCE-62B83D929071}" dt="2022-10-04T05:02:42.886" v="2416" actId="20577"/>
        <pc:sldMkLst>
          <pc:docMk/>
          <pc:sldMk cId="480473328" sldId="362"/>
        </pc:sldMkLst>
        <pc:spChg chg="mod">
          <ac:chgData name="Sebastian Ibanez" userId="43a978e8-a698-4a6a-8aa3-54e7aa0c2e84" providerId="ADAL" clId="{4761A95E-0F73-4697-9DCE-62B83D929071}" dt="2022-10-04T05:02:42.886" v="2416" actId="20577"/>
          <ac:spMkLst>
            <pc:docMk/>
            <pc:sldMk cId="480473328" sldId="362"/>
            <ac:spMk id="3" creationId="{1AAD1A01-D3F3-3041-FB86-00FA71F58A78}"/>
          </ac:spMkLst>
        </pc:spChg>
      </pc:sldChg>
      <pc:sldChg chg="add del">
        <pc:chgData name="Sebastian Ibanez" userId="43a978e8-a698-4a6a-8aa3-54e7aa0c2e84" providerId="ADAL" clId="{4761A95E-0F73-4697-9DCE-62B83D929071}" dt="2022-10-04T04:58:19.002" v="1849"/>
        <pc:sldMkLst>
          <pc:docMk/>
          <pc:sldMk cId="930800923" sldId="362"/>
        </pc:sldMkLst>
      </pc:sldChg>
      <pc:sldChg chg="modSp add modAnim">
        <pc:chgData name="Sebastian Ibanez" userId="43a978e8-a698-4a6a-8aa3-54e7aa0c2e84" providerId="ADAL" clId="{4761A95E-0F73-4697-9DCE-62B83D929071}" dt="2022-10-04T07:33:59.421" v="7014"/>
        <pc:sldMkLst>
          <pc:docMk/>
          <pc:sldMk cId="2318672524" sldId="363"/>
        </pc:sldMkLst>
        <pc:spChg chg="mod">
          <ac:chgData name="Sebastian Ibanez" userId="43a978e8-a698-4a6a-8aa3-54e7aa0c2e84" providerId="ADAL" clId="{4761A95E-0F73-4697-9DCE-62B83D929071}" dt="2022-10-04T05:04:16.001" v="2596" actId="20577"/>
          <ac:spMkLst>
            <pc:docMk/>
            <pc:sldMk cId="2318672524" sldId="363"/>
            <ac:spMk id="3" creationId="{1AAD1A01-D3F3-3041-FB86-00FA71F58A78}"/>
          </ac:spMkLst>
        </pc:spChg>
      </pc:sldChg>
      <pc:sldChg chg="modSp add mod">
        <pc:chgData name="Sebastian Ibanez" userId="43a978e8-a698-4a6a-8aa3-54e7aa0c2e84" providerId="ADAL" clId="{4761A95E-0F73-4697-9DCE-62B83D929071}" dt="2022-10-04T05:06:15.588" v="2630" actId="20577"/>
        <pc:sldMkLst>
          <pc:docMk/>
          <pc:sldMk cId="3667319299" sldId="364"/>
        </pc:sldMkLst>
        <pc:spChg chg="mod">
          <ac:chgData name="Sebastian Ibanez" userId="43a978e8-a698-4a6a-8aa3-54e7aa0c2e84" providerId="ADAL" clId="{4761A95E-0F73-4697-9DCE-62B83D929071}" dt="2022-10-04T05:06:15.588" v="2630" actId="20577"/>
          <ac:spMkLst>
            <pc:docMk/>
            <pc:sldMk cId="3667319299" sldId="364"/>
            <ac:spMk id="2" creationId="{12F63D33-0441-D99C-8EB8-8C469BCA1082}"/>
          </ac:spMkLst>
        </pc:spChg>
      </pc:sldChg>
      <pc:sldChg chg="modSp add del mod">
        <pc:chgData name="Sebastian Ibanez" userId="43a978e8-a698-4a6a-8aa3-54e7aa0c2e84" providerId="ADAL" clId="{4761A95E-0F73-4697-9DCE-62B83D929071}" dt="2022-10-04T05:11:16.243" v="2654" actId="47"/>
        <pc:sldMkLst>
          <pc:docMk/>
          <pc:sldMk cId="1627936102" sldId="365"/>
        </pc:sldMkLst>
        <pc:spChg chg="mod">
          <ac:chgData name="Sebastian Ibanez" userId="43a978e8-a698-4a6a-8aa3-54e7aa0c2e84" providerId="ADAL" clId="{4761A95E-0F73-4697-9DCE-62B83D929071}" dt="2022-10-04T05:11:12.955" v="2652" actId="21"/>
          <ac:spMkLst>
            <pc:docMk/>
            <pc:sldMk cId="1627936102" sldId="365"/>
            <ac:spMk id="2" creationId="{9866257B-A27C-23E0-7204-BD98F0B4C73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16:51.192" v="2998" actId="20577"/>
        <pc:sldMkLst>
          <pc:docMk/>
          <pc:sldMk cId="1284822164" sldId="366"/>
        </pc:sldMkLst>
        <pc:spChg chg="mod">
          <ac:chgData name="Sebastian Ibanez" userId="43a978e8-a698-4a6a-8aa3-54e7aa0c2e84" providerId="ADAL" clId="{4761A95E-0F73-4697-9DCE-62B83D929071}" dt="2022-10-04T05:11:14.623" v="2653"/>
          <ac:spMkLst>
            <pc:docMk/>
            <pc:sldMk cId="1284822164" sldId="366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5:16:51.192" v="2998" actId="20577"/>
          <ac:spMkLst>
            <pc:docMk/>
            <pc:sldMk cId="1284822164" sldId="366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18:45.474" v="3109"/>
        <pc:sldMkLst>
          <pc:docMk/>
          <pc:sldMk cId="500349563" sldId="367"/>
        </pc:sldMkLst>
        <pc:spChg chg="mod">
          <ac:chgData name="Sebastian Ibanez" userId="43a978e8-a698-4a6a-8aa3-54e7aa0c2e84" providerId="ADAL" clId="{4761A95E-0F73-4697-9DCE-62B83D929071}" dt="2022-10-04T05:15:46.401" v="2963" actId="20577"/>
          <ac:spMkLst>
            <pc:docMk/>
            <pc:sldMk cId="500349563" sldId="367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5:18:45.474" v="3109"/>
          <ac:spMkLst>
            <pc:docMk/>
            <pc:sldMk cId="500349563" sldId="367"/>
            <ac:spMk id="3" creationId="{1AAD1A01-D3F3-3041-FB86-00FA71F58A78}"/>
          </ac:spMkLst>
        </pc:spChg>
      </pc:sldChg>
      <pc:sldChg chg="modSp add modAnim">
        <pc:chgData name="Sebastian Ibanez" userId="43a978e8-a698-4a6a-8aa3-54e7aa0c2e84" providerId="ADAL" clId="{4761A95E-0F73-4697-9DCE-62B83D929071}" dt="2022-10-04T07:34:17.358" v="7019"/>
        <pc:sldMkLst>
          <pc:docMk/>
          <pc:sldMk cId="2974004282" sldId="368"/>
        </pc:sldMkLst>
        <pc:spChg chg="mod">
          <ac:chgData name="Sebastian Ibanez" userId="43a978e8-a698-4a6a-8aa3-54e7aa0c2e84" providerId="ADAL" clId="{4761A95E-0F73-4697-9DCE-62B83D929071}" dt="2022-10-04T05:19:51.040" v="3260" actId="20577"/>
          <ac:spMkLst>
            <pc:docMk/>
            <pc:sldMk cId="2974004282" sldId="368"/>
            <ac:spMk id="3" creationId="{1AAD1A01-D3F3-3041-FB86-00FA71F58A7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28:21.750" v="4112"/>
        <pc:sldMkLst>
          <pc:docMk/>
          <pc:sldMk cId="128338669" sldId="369"/>
        </pc:sldMkLst>
        <pc:spChg chg="mod">
          <ac:chgData name="Sebastian Ibanez" userId="43a978e8-a698-4a6a-8aa3-54e7aa0c2e84" providerId="ADAL" clId="{4761A95E-0F73-4697-9DCE-62B83D929071}" dt="2022-10-04T05:26:30.107" v="3949" actId="20577"/>
          <ac:spMkLst>
            <pc:docMk/>
            <pc:sldMk cId="128338669" sldId="369"/>
            <ac:spMk id="2" creationId="{12777D24-0CEB-F295-2D8C-B8B10783E5C1}"/>
          </ac:spMkLst>
        </pc:spChg>
        <pc:spChg chg="mod">
          <ac:chgData name="Sebastian Ibanez" userId="43a978e8-a698-4a6a-8aa3-54e7aa0c2e84" providerId="ADAL" clId="{4761A95E-0F73-4697-9DCE-62B83D929071}" dt="2022-10-04T05:28:21.750" v="4112"/>
          <ac:spMkLst>
            <pc:docMk/>
            <pc:sldMk cId="128338669" sldId="369"/>
            <ac:spMk id="3" creationId="{57A4ACFB-057F-5CB9-86EC-9340B0783602}"/>
          </ac:spMkLst>
        </pc:spChg>
      </pc:sldChg>
      <pc:sldChg chg="modSp add modAnim">
        <pc:chgData name="Sebastian Ibanez" userId="43a978e8-a698-4a6a-8aa3-54e7aa0c2e84" providerId="ADAL" clId="{4761A95E-0F73-4697-9DCE-62B83D929071}" dt="2022-10-04T05:35:20.567" v="4359" actId="20577"/>
        <pc:sldMkLst>
          <pc:docMk/>
          <pc:sldMk cId="2444332153" sldId="370"/>
        </pc:sldMkLst>
        <pc:spChg chg="mod">
          <ac:chgData name="Sebastian Ibanez" userId="43a978e8-a698-4a6a-8aa3-54e7aa0c2e84" providerId="ADAL" clId="{4761A95E-0F73-4697-9DCE-62B83D929071}" dt="2022-10-04T05:35:20.567" v="4359" actId="20577"/>
          <ac:spMkLst>
            <pc:docMk/>
            <pc:sldMk cId="2444332153" sldId="370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42:57.799" v="4779" actId="20577"/>
        <pc:sldMkLst>
          <pc:docMk/>
          <pc:sldMk cId="3342787912" sldId="371"/>
        </pc:sldMkLst>
        <pc:spChg chg="mod">
          <ac:chgData name="Sebastian Ibanez" userId="43a978e8-a698-4a6a-8aa3-54e7aa0c2e84" providerId="ADAL" clId="{4761A95E-0F73-4697-9DCE-62B83D929071}" dt="2022-10-04T05:42:57.799" v="4779" actId="20577"/>
          <ac:spMkLst>
            <pc:docMk/>
            <pc:sldMk cId="3342787912" sldId="371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5:44:13.226" v="4839" actId="20577"/>
        <pc:sldMkLst>
          <pc:docMk/>
          <pc:sldMk cId="2977730894" sldId="372"/>
        </pc:sldMkLst>
        <pc:spChg chg="mod">
          <ac:chgData name="Sebastian Ibanez" userId="43a978e8-a698-4a6a-8aa3-54e7aa0c2e84" providerId="ADAL" clId="{4761A95E-0F73-4697-9DCE-62B83D929071}" dt="2022-10-04T05:44:13.226" v="4839" actId="20577"/>
          <ac:spMkLst>
            <pc:docMk/>
            <pc:sldMk cId="2977730894" sldId="372"/>
            <ac:spMk id="3" creationId="{57A4ACFB-057F-5CB9-86EC-9340B0783602}"/>
          </ac:spMkLst>
        </pc:spChg>
      </pc:sldChg>
      <pc:sldChg chg="modSp add mod modAnim modNotesTx">
        <pc:chgData name="Sebastian Ibanez" userId="43a978e8-a698-4a6a-8aa3-54e7aa0c2e84" providerId="ADAL" clId="{4761A95E-0F73-4697-9DCE-62B83D929071}" dt="2022-10-04T05:48:04.163" v="5038" actId="20577"/>
        <pc:sldMkLst>
          <pc:docMk/>
          <pc:sldMk cId="2786277677" sldId="373"/>
        </pc:sldMkLst>
        <pc:spChg chg="mod">
          <ac:chgData name="Sebastian Ibanez" userId="43a978e8-a698-4a6a-8aa3-54e7aa0c2e84" providerId="ADAL" clId="{4761A95E-0F73-4697-9DCE-62B83D929071}" dt="2022-10-04T05:46:26.784" v="4962"/>
          <ac:spMkLst>
            <pc:docMk/>
            <pc:sldMk cId="2786277677" sldId="373"/>
            <ac:spMk id="3" creationId="{57A4ACFB-057F-5CB9-86EC-9340B0783602}"/>
          </ac:spMkLst>
        </pc:spChg>
      </pc:sldChg>
      <pc:sldChg chg="modSp add mod modNotesTx">
        <pc:chgData name="Sebastian Ibanez" userId="43a978e8-a698-4a6a-8aa3-54e7aa0c2e84" providerId="ADAL" clId="{4761A95E-0F73-4697-9DCE-62B83D929071}" dt="2022-10-04T06:22:48.559" v="7003" actId="20577"/>
        <pc:sldMkLst>
          <pc:docMk/>
          <pc:sldMk cId="3047274778" sldId="374"/>
        </pc:sldMkLst>
        <pc:spChg chg="mod">
          <ac:chgData name="Sebastian Ibanez" userId="43a978e8-a698-4a6a-8aa3-54e7aa0c2e84" providerId="ADAL" clId="{4761A95E-0F73-4697-9DCE-62B83D929071}" dt="2022-10-04T05:48:39.784" v="5060" actId="20577"/>
          <ac:spMkLst>
            <pc:docMk/>
            <pc:sldMk cId="3047274778" sldId="374"/>
            <ac:spMk id="2" creationId="{12F63D33-0441-D99C-8EB8-8C469BCA1082}"/>
          </ac:spMkLst>
        </pc:spChg>
      </pc:sldChg>
      <pc:sldChg chg="modSp add mod modAnim modNotesTx">
        <pc:chgData name="Sebastian Ibanez" userId="43a978e8-a698-4a6a-8aa3-54e7aa0c2e84" providerId="ADAL" clId="{4761A95E-0F73-4697-9DCE-62B83D929071}" dt="2022-10-04T05:59:36.941" v="5553" actId="20577"/>
        <pc:sldMkLst>
          <pc:docMk/>
          <pc:sldMk cId="3853957414" sldId="375"/>
        </pc:sldMkLst>
        <pc:spChg chg="mod">
          <ac:chgData name="Sebastian Ibanez" userId="43a978e8-a698-4a6a-8aa3-54e7aa0c2e84" providerId="ADAL" clId="{4761A95E-0F73-4697-9DCE-62B83D929071}" dt="2022-10-04T05:54:46.304" v="5105" actId="20577"/>
          <ac:spMkLst>
            <pc:docMk/>
            <pc:sldMk cId="3853957414" sldId="375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5:59:36.941" v="5553" actId="20577"/>
          <ac:spMkLst>
            <pc:docMk/>
            <pc:sldMk cId="3853957414" sldId="375"/>
            <ac:spMk id="3" creationId="{1AAD1A01-D3F3-3041-FB86-00FA71F58A78}"/>
          </ac:spMkLst>
        </pc:spChg>
      </pc:sldChg>
      <pc:sldChg chg="addSp delSp modSp add mod modAnim">
        <pc:chgData name="Sebastian Ibanez" userId="43a978e8-a698-4a6a-8aa3-54e7aa0c2e84" providerId="ADAL" clId="{4761A95E-0F73-4697-9DCE-62B83D929071}" dt="2022-10-04T06:07:44.890" v="5949" actId="20577"/>
        <pc:sldMkLst>
          <pc:docMk/>
          <pc:sldMk cId="2577842956" sldId="376"/>
        </pc:sldMkLst>
        <pc:spChg chg="mod">
          <ac:chgData name="Sebastian Ibanez" userId="43a978e8-a698-4a6a-8aa3-54e7aa0c2e84" providerId="ADAL" clId="{4761A95E-0F73-4697-9DCE-62B83D929071}" dt="2022-10-04T06:02:05.330" v="5585" actId="20577"/>
          <ac:spMkLst>
            <pc:docMk/>
            <pc:sldMk cId="2577842956" sldId="376"/>
            <ac:spMk id="2" creationId="{12777D24-0CEB-F295-2D8C-B8B10783E5C1}"/>
          </ac:spMkLst>
        </pc:spChg>
        <pc:spChg chg="mod">
          <ac:chgData name="Sebastian Ibanez" userId="43a978e8-a698-4a6a-8aa3-54e7aa0c2e84" providerId="ADAL" clId="{4761A95E-0F73-4697-9DCE-62B83D929071}" dt="2022-10-04T06:07:44.890" v="5949" actId="20577"/>
          <ac:spMkLst>
            <pc:docMk/>
            <pc:sldMk cId="2577842956" sldId="376"/>
            <ac:spMk id="3" creationId="{57A4ACFB-057F-5CB9-86EC-9340B0783602}"/>
          </ac:spMkLst>
        </pc:spChg>
        <pc:spChg chg="add del">
          <ac:chgData name="Sebastian Ibanez" userId="43a978e8-a698-4a6a-8aa3-54e7aa0c2e84" providerId="ADAL" clId="{4761A95E-0F73-4697-9DCE-62B83D929071}" dt="2022-10-04T06:03:41.543" v="5626"/>
          <ac:spMkLst>
            <pc:docMk/>
            <pc:sldMk cId="2577842956" sldId="376"/>
            <ac:spMk id="5" creationId="{3AEB0D33-BD0D-8E8A-34F1-E37A31374BE8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6:14:42.591" v="6340" actId="27636"/>
        <pc:sldMkLst>
          <pc:docMk/>
          <pc:sldMk cId="2397883421" sldId="377"/>
        </pc:sldMkLst>
        <pc:spChg chg="mod">
          <ac:chgData name="Sebastian Ibanez" userId="43a978e8-a698-4a6a-8aa3-54e7aa0c2e84" providerId="ADAL" clId="{4761A95E-0F73-4697-9DCE-62B83D929071}" dt="2022-10-04T06:14:42.591" v="6340" actId="27636"/>
          <ac:spMkLst>
            <pc:docMk/>
            <pc:sldMk cId="2397883421" sldId="377"/>
            <ac:spMk id="3" creationId="{57A4ACFB-057F-5CB9-86EC-9340B0783602}"/>
          </ac:spMkLst>
        </pc:spChg>
      </pc:sldChg>
      <pc:sldChg chg="modSp add mod modAnim">
        <pc:chgData name="Sebastian Ibanez" userId="43a978e8-a698-4a6a-8aa3-54e7aa0c2e84" providerId="ADAL" clId="{4761A95E-0F73-4697-9DCE-62B83D929071}" dt="2022-10-04T06:18:01.225" v="6500" actId="20577"/>
        <pc:sldMkLst>
          <pc:docMk/>
          <pc:sldMk cId="2055324" sldId="378"/>
        </pc:sldMkLst>
        <pc:spChg chg="mod">
          <ac:chgData name="Sebastian Ibanez" userId="43a978e8-a698-4a6a-8aa3-54e7aa0c2e84" providerId="ADAL" clId="{4761A95E-0F73-4697-9DCE-62B83D929071}" dt="2022-10-04T06:18:01.225" v="6500" actId="20577"/>
          <ac:spMkLst>
            <pc:docMk/>
            <pc:sldMk cId="2055324" sldId="378"/>
            <ac:spMk id="3" creationId="{57A4ACFB-057F-5CB9-86EC-9340B0783602}"/>
          </ac:spMkLst>
        </pc:spChg>
      </pc:sldChg>
      <pc:sldChg chg="modSp add mod addAnim delAnim modAnim modNotesTx">
        <pc:chgData name="Sebastian Ibanez" userId="43a978e8-a698-4a6a-8aa3-54e7aa0c2e84" providerId="ADAL" clId="{4761A95E-0F73-4697-9DCE-62B83D929071}" dt="2022-10-04T06:22:29.332" v="6995" actId="207"/>
        <pc:sldMkLst>
          <pc:docMk/>
          <pc:sldMk cId="3919949668" sldId="379"/>
        </pc:sldMkLst>
        <pc:spChg chg="mod">
          <ac:chgData name="Sebastian Ibanez" userId="43a978e8-a698-4a6a-8aa3-54e7aa0c2e84" providerId="ADAL" clId="{4761A95E-0F73-4697-9DCE-62B83D929071}" dt="2022-10-04T06:18:50.686" v="6519" actId="20577"/>
          <ac:spMkLst>
            <pc:docMk/>
            <pc:sldMk cId="3919949668" sldId="379"/>
            <ac:spMk id="2" creationId="{9866257B-A27C-23E0-7204-BD98F0B4C738}"/>
          </ac:spMkLst>
        </pc:spChg>
        <pc:spChg chg="mod">
          <ac:chgData name="Sebastian Ibanez" userId="43a978e8-a698-4a6a-8aa3-54e7aa0c2e84" providerId="ADAL" clId="{4761A95E-0F73-4697-9DCE-62B83D929071}" dt="2022-10-04T06:22:29.332" v="6995" actId="207"/>
          <ac:spMkLst>
            <pc:docMk/>
            <pc:sldMk cId="3919949668" sldId="379"/>
            <ac:spMk id="3" creationId="{1AAD1A01-D3F3-3041-FB86-00FA71F58A78}"/>
          </ac:spMkLst>
        </pc:spChg>
      </pc:sldChg>
      <pc:sldMasterChg chg="setBg modSldLayout">
        <pc:chgData name="Sebastian Ibanez" userId="43a978e8-a698-4a6a-8aa3-54e7aa0c2e84" providerId="ADAL" clId="{4761A95E-0F73-4697-9DCE-62B83D929071}" dt="2022-10-05T04:15:12.585" v="7021"/>
        <pc:sldMasterMkLst>
          <pc:docMk/>
          <pc:sldMasterMk cId="374644880" sldId="2147483648"/>
        </pc:sldMasterMkLst>
        <pc:sldLayoutChg chg="setBg">
          <pc:chgData name="Sebastian Ibanez" userId="43a978e8-a698-4a6a-8aa3-54e7aa0c2e84" providerId="ADAL" clId="{4761A95E-0F73-4697-9DCE-62B83D929071}" dt="2022-10-05T04:15:12.585" v="7021"/>
          <pc:sldLayoutMkLst>
            <pc:docMk/>
            <pc:sldMasterMk cId="374644880" sldId="2147483648"/>
            <pc:sldLayoutMk cId="3244132478" sldId="2147483649"/>
          </pc:sldLayoutMkLst>
        </pc:sldLayoutChg>
      </pc:sldMasterChg>
    </pc:docChg>
  </pc:docChgLst>
  <pc:docChgLst>
    <pc:chgData name="Sebastian C. Ibanez" userId="43a978e8-a698-4a6a-8aa3-54e7aa0c2e84" providerId="ADAL" clId="{ADDF02DF-69DA-4B1F-8B62-CF627AB7BA57}"/>
    <pc:docChg chg="undo redo custSel addSld delSld modSld">
      <pc:chgData name="Sebastian C. Ibanez" userId="43a978e8-a698-4a6a-8aa3-54e7aa0c2e84" providerId="ADAL" clId="{ADDF02DF-69DA-4B1F-8B62-CF627AB7BA57}" dt="2022-11-13T05:57:57.203" v="3596" actId="20577"/>
      <pc:docMkLst>
        <pc:docMk/>
      </pc:docMkLst>
      <pc:sldChg chg="modSp mod">
        <pc:chgData name="Sebastian C. Ibanez" userId="43a978e8-a698-4a6a-8aa3-54e7aa0c2e84" providerId="ADAL" clId="{ADDF02DF-69DA-4B1F-8B62-CF627AB7BA57}" dt="2022-11-12T05:45:49.679" v="18" actId="20577"/>
        <pc:sldMkLst>
          <pc:docMk/>
          <pc:sldMk cId="2173265347" sldId="256"/>
        </pc:sldMkLst>
        <pc:spChg chg="mod">
          <ac:chgData name="Sebastian C. Ibanez" userId="43a978e8-a698-4a6a-8aa3-54e7aa0c2e84" providerId="ADAL" clId="{ADDF02DF-69DA-4B1F-8B62-CF627AB7BA57}" dt="2022-11-12T05:45:49.679" v="18" actId="20577"/>
          <ac:spMkLst>
            <pc:docMk/>
            <pc:sldMk cId="2173265347" sldId="256"/>
            <ac:spMk id="2" creationId="{97A87DB9-E895-8CCB-D790-8DDD508DB117}"/>
          </ac:spMkLst>
        </pc:spChg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097068020" sldId="262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570375209" sldId="311"/>
        </pc:sldMkLst>
      </pc:sldChg>
      <pc:sldChg chg="modSp mod">
        <pc:chgData name="Sebastian C. Ibanez" userId="43a978e8-a698-4a6a-8aa3-54e7aa0c2e84" providerId="ADAL" clId="{ADDF02DF-69DA-4B1F-8B62-CF627AB7BA57}" dt="2022-11-13T05:57:57.203" v="3596" actId="20577"/>
        <pc:sldMkLst>
          <pc:docMk/>
          <pc:sldMk cId="1321192028" sldId="335"/>
        </pc:sldMkLst>
        <pc:spChg chg="mod">
          <ac:chgData name="Sebastian C. Ibanez" userId="43a978e8-a698-4a6a-8aa3-54e7aa0c2e84" providerId="ADAL" clId="{ADDF02DF-69DA-4B1F-8B62-CF627AB7BA57}" dt="2022-11-13T05:57:57.203" v="3596" actId="20577"/>
          <ac:spMkLst>
            <pc:docMk/>
            <pc:sldMk cId="1321192028" sldId="335"/>
            <ac:spMk id="3" creationId="{BBF60641-0BE0-BD70-D23D-0DCE50B603BF}"/>
          </ac:spMkLst>
        </pc:spChg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133629011" sldId="356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129524084" sldId="357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531718262" sldId="358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826859876" sldId="359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989346706" sldId="360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638325901" sldId="361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480473328" sldId="362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318672524" sldId="363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667319299" sldId="364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284822164" sldId="366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500349563" sldId="367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974004282" sldId="368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128338669" sldId="369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444332153" sldId="370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342787912" sldId="371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977730894" sldId="372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786277677" sldId="373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047274778" sldId="374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853957414" sldId="375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577842956" sldId="376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397883421" sldId="377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055324" sldId="378"/>
        </pc:sldMkLst>
      </pc:sldChg>
      <pc:sldChg chg="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919949668" sldId="379"/>
        </pc:sldMkLst>
      </pc:sldChg>
      <pc:sldChg chg="new del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3475896536" sldId="380"/>
        </pc:sldMkLst>
      </pc:sldChg>
      <pc:sldChg chg="modSp add mod">
        <pc:chgData name="Sebastian C. Ibanez" userId="43a978e8-a698-4a6a-8aa3-54e7aa0c2e84" providerId="ADAL" clId="{ADDF02DF-69DA-4B1F-8B62-CF627AB7BA57}" dt="2022-11-13T05:50:25.574" v="3563" actId="20577"/>
        <pc:sldMkLst>
          <pc:docMk/>
          <pc:sldMk cId="3011260549" sldId="381"/>
        </pc:sldMkLst>
        <pc:spChg chg="mod">
          <ac:chgData name="Sebastian C. Ibanez" userId="43a978e8-a698-4a6a-8aa3-54e7aa0c2e84" providerId="ADAL" clId="{ADDF02DF-69DA-4B1F-8B62-CF627AB7BA57}" dt="2022-11-13T05:50:25.574" v="3563" actId="20577"/>
          <ac:spMkLst>
            <pc:docMk/>
            <pc:sldMk cId="3011260549" sldId="381"/>
            <ac:spMk id="2" creationId="{12F63D33-0441-D99C-8EB8-8C469BCA1082}"/>
          </ac:spMkLst>
        </pc:spChg>
      </pc:sldChg>
      <pc:sldChg chg="modSp add mod modAnim modNotesTx">
        <pc:chgData name="Sebastian C. Ibanez" userId="43a978e8-a698-4a6a-8aa3-54e7aa0c2e84" providerId="ADAL" clId="{ADDF02DF-69DA-4B1F-8B62-CF627AB7BA57}" dt="2022-11-13T04:40:25.301" v="542" actId="207"/>
        <pc:sldMkLst>
          <pc:docMk/>
          <pc:sldMk cId="1892710067" sldId="382"/>
        </pc:sldMkLst>
        <pc:spChg chg="mod">
          <ac:chgData name="Sebastian C. Ibanez" userId="43a978e8-a698-4a6a-8aa3-54e7aa0c2e84" providerId="ADAL" clId="{ADDF02DF-69DA-4B1F-8B62-CF627AB7BA57}" dt="2022-11-12T05:53:49.411" v="540" actId="20577"/>
          <ac:spMkLst>
            <pc:docMk/>
            <pc:sldMk cId="1892710067" sldId="382"/>
            <ac:spMk id="2" creationId="{9866257B-A27C-23E0-7204-BD98F0B4C738}"/>
          </ac:spMkLst>
        </pc:spChg>
        <pc:spChg chg="mod">
          <ac:chgData name="Sebastian C. Ibanez" userId="43a978e8-a698-4a6a-8aa3-54e7aa0c2e84" providerId="ADAL" clId="{ADDF02DF-69DA-4B1F-8B62-CF627AB7BA57}" dt="2022-11-13T04:40:25.301" v="542" actId="207"/>
          <ac:spMkLst>
            <pc:docMk/>
            <pc:sldMk cId="1892710067" sldId="382"/>
            <ac:spMk id="3" creationId="{1AAD1A01-D3F3-3041-FB86-00FA71F58A78}"/>
          </ac:spMkLst>
        </pc:spChg>
      </pc:sldChg>
      <pc:sldChg chg="modSp add mod modAnim">
        <pc:chgData name="Sebastian C. Ibanez" userId="43a978e8-a698-4a6a-8aa3-54e7aa0c2e84" providerId="ADAL" clId="{ADDF02DF-69DA-4B1F-8B62-CF627AB7BA57}" dt="2022-11-13T04:42:08.124" v="702" actId="20577"/>
        <pc:sldMkLst>
          <pc:docMk/>
          <pc:sldMk cId="3120912521" sldId="383"/>
        </pc:sldMkLst>
        <pc:spChg chg="mod">
          <ac:chgData name="Sebastian C. Ibanez" userId="43a978e8-a698-4a6a-8aa3-54e7aa0c2e84" providerId="ADAL" clId="{ADDF02DF-69DA-4B1F-8B62-CF627AB7BA57}" dt="2022-11-13T04:41:28.210" v="555" actId="20577"/>
          <ac:spMkLst>
            <pc:docMk/>
            <pc:sldMk cId="3120912521" sldId="383"/>
            <ac:spMk id="2" creationId="{9866257B-A27C-23E0-7204-BD98F0B4C738}"/>
          </ac:spMkLst>
        </pc:spChg>
        <pc:spChg chg="mod">
          <ac:chgData name="Sebastian C. Ibanez" userId="43a978e8-a698-4a6a-8aa3-54e7aa0c2e84" providerId="ADAL" clId="{ADDF02DF-69DA-4B1F-8B62-CF627AB7BA57}" dt="2022-11-13T04:42:08.124" v="702" actId="20577"/>
          <ac:spMkLst>
            <pc:docMk/>
            <pc:sldMk cId="3120912521" sldId="383"/>
            <ac:spMk id="3" creationId="{1AAD1A01-D3F3-3041-FB86-00FA71F58A78}"/>
          </ac:spMkLst>
        </pc:spChg>
      </pc:sldChg>
      <pc:sldChg chg="add del">
        <pc:chgData name="Sebastian C. Ibanez" userId="43a978e8-a698-4a6a-8aa3-54e7aa0c2e84" providerId="ADAL" clId="{ADDF02DF-69DA-4B1F-8B62-CF627AB7BA57}" dt="2022-11-12T05:49:16.109" v="513"/>
        <pc:sldMkLst>
          <pc:docMk/>
          <pc:sldMk cId="3904336888" sldId="383"/>
        </pc:sldMkLst>
      </pc:sldChg>
      <pc:sldChg chg="modSp add mod modAnim">
        <pc:chgData name="Sebastian C. Ibanez" userId="43a978e8-a698-4a6a-8aa3-54e7aa0c2e84" providerId="ADAL" clId="{ADDF02DF-69DA-4B1F-8B62-CF627AB7BA57}" dt="2022-11-13T04:44:21.313" v="1037" actId="20577"/>
        <pc:sldMkLst>
          <pc:docMk/>
          <pc:sldMk cId="2005392209" sldId="384"/>
        </pc:sldMkLst>
        <pc:spChg chg="mod">
          <ac:chgData name="Sebastian C. Ibanez" userId="43a978e8-a698-4a6a-8aa3-54e7aa0c2e84" providerId="ADAL" clId="{ADDF02DF-69DA-4B1F-8B62-CF627AB7BA57}" dt="2022-11-13T04:44:21.313" v="1037" actId="20577"/>
          <ac:spMkLst>
            <pc:docMk/>
            <pc:sldMk cId="2005392209" sldId="384"/>
            <ac:spMk id="2" creationId="{9866257B-A27C-23E0-7204-BD98F0B4C738}"/>
          </ac:spMkLst>
        </pc:spChg>
        <pc:spChg chg="mod">
          <ac:chgData name="Sebastian C. Ibanez" userId="43a978e8-a698-4a6a-8aa3-54e7aa0c2e84" providerId="ADAL" clId="{ADDF02DF-69DA-4B1F-8B62-CF627AB7BA57}" dt="2022-11-13T04:43:59.973" v="1024" actId="207"/>
          <ac:spMkLst>
            <pc:docMk/>
            <pc:sldMk cId="2005392209" sldId="384"/>
            <ac:spMk id="3" creationId="{1AAD1A01-D3F3-3041-FB86-00FA71F58A78}"/>
          </ac:spMkLst>
        </pc:spChg>
      </pc:sldChg>
      <pc:sldChg chg="modSp new mod">
        <pc:chgData name="Sebastian C. Ibanez" userId="43a978e8-a698-4a6a-8aa3-54e7aa0c2e84" providerId="ADAL" clId="{ADDF02DF-69DA-4B1F-8B62-CF627AB7BA57}" dt="2022-11-13T05:11:38.449" v="1532" actId="20577"/>
        <pc:sldMkLst>
          <pc:docMk/>
          <pc:sldMk cId="1883143704" sldId="385"/>
        </pc:sldMkLst>
        <pc:spChg chg="mod">
          <ac:chgData name="Sebastian C. Ibanez" userId="43a978e8-a698-4a6a-8aa3-54e7aa0c2e84" providerId="ADAL" clId="{ADDF02DF-69DA-4B1F-8B62-CF627AB7BA57}" dt="2022-11-13T04:45:17.639" v="1087" actId="20577"/>
          <ac:spMkLst>
            <pc:docMk/>
            <pc:sldMk cId="1883143704" sldId="385"/>
            <ac:spMk id="2" creationId="{E7F10C27-0A2B-5251-471B-DA27A899CDBC}"/>
          </ac:spMkLst>
        </pc:spChg>
        <pc:spChg chg="mod">
          <ac:chgData name="Sebastian C. Ibanez" userId="43a978e8-a698-4a6a-8aa3-54e7aa0c2e84" providerId="ADAL" clId="{ADDF02DF-69DA-4B1F-8B62-CF627AB7BA57}" dt="2022-11-13T05:11:38.449" v="1532" actId="20577"/>
          <ac:spMkLst>
            <pc:docMk/>
            <pc:sldMk cId="1883143704" sldId="385"/>
            <ac:spMk id="3" creationId="{6747C719-EDF7-CAFD-8E2D-5DBB471526DF}"/>
          </ac:spMkLst>
        </pc:spChg>
      </pc:sldChg>
      <pc:sldChg chg="addSp delSp modSp add mod">
        <pc:chgData name="Sebastian C. Ibanez" userId="43a978e8-a698-4a6a-8aa3-54e7aa0c2e84" providerId="ADAL" clId="{ADDF02DF-69DA-4B1F-8B62-CF627AB7BA57}" dt="2022-11-13T05:10:28.105" v="1522" actId="6549"/>
        <pc:sldMkLst>
          <pc:docMk/>
          <pc:sldMk cId="1072476341" sldId="386"/>
        </pc:sldMkLst>
        <pc:spChg chg="del mod">
          <ac:chgData name="Sebastian C. Ibanez" userId="43a978e8-a698-4a6a-8aa3-54e7aa0c2e84" providerId="ADAL" clId="{ADDF02DF-69DA-4B1F-8B62-CF627AB7BA57}" dt="2022-11-13T04:47:02.739" v="1248" actId="3680"/>
          <ac:spMkLst>
            <pc:docMk/>
            <pc:sldMk cId="1072476341" sldId="386"/>
            <ac:spMk id="3" creationId="{6747C719-EDF7-CAFD-8E2D-5DBB471526DF}"/>
          </ac:spMkLst>
        </pc:spChg>
        <pc:graphicFrameChg chg="add mod ord modGraphic">
          <ac:chgData name="Sebastian C. Ibanez" userId="43a978e8-a698-4a6a-8aa3-54e7aa0c2e84" providerId="ADAL" clId="{ADDF02DF-69DA-4B1F-8B62-CF627AB7BA57}" dt="2022-11-13T05:10:28.105" v="1522" actId="6549"/>
          <ac:graphicFrameMkLst>
            <pc:docMk/>
            <pc:sldMk cId="1072476341" sldId="386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17:23.661" v="1777" actId="20577"/>
        <pc:sldMkLst>
          <pc:docMk/>
          <pc:sldMk cId="1298328056" sldId="387"/>
        </pc:sldMkLst>
        <pc:spChg chg="mod">
          <ac:chgData name="Sebastian C. Ibanez" userId="43a978e8-a698-4a6a-8aa3-54e7aa0c2e84" providerId="ADAL" clId="{ADDF02DF-69DA-4B1F-8B62-CF627AB7BA57}" dt="2022-11-13T04:50:23.744" v="1388" actId="20577"/>
          <ac:spMkLst>
            <pc:docMk/>
            <pc:sldMk cId="1298328056" sldId="387"/>
            <ac:spMk id="2" creationId="{E7F10C27-0A2B-5251-471B-DA27A899CDBC}"/>
          </ac:spMkLst>
        </pc:spChg>
        <pc:spChg chg="mod">
          <ac:chgData name="Sebastian C. Ibanez" userId="43a978e8-a698-4a6a-8aa3-54e7aa0c2e84" providerId="ADAL" clId="{ADDF02DF-69DA-4B1F-8B62-CF627AB7BA57}" dt="2022-11-13T05:17:23.661" v="1777" actId="20577"/>
          <ac:spMkLst>
            <pc:docMk/>
            <pc:sldMk cId="1298328056" sldId="387"/>
            <ac:spMk id="3" creationId="{6747C719-EDF7-CAFD-8E2D-5DBB471526DF}"/>
          </ac:spMkLst>
        </pc:spChg>
      </pc:sldChg>
      <pc:sldChg chg="modSp add mod">
        <pc:chgData name="Sebastian C. Ibanez" userId="43a978e8-a698-4a6a-8aa3-54e7aa0c2e84" providerId="ADAL" clId="{ADDF02DF-69DA-4B1F-8B62-CF627AB7BA57}" dt="2022-11-13T05:22:11.557" v="2002" actId="5793"/>
        <pc:sldMkLst>
          <pc:docMk/>
          <pc:sldMk cId="1406786349" sldId="388"/>
        </pc:sldMkLst>
        <pc:graphicFrameChg chg="mod modGraphic">
          <ac:chgData name="Sebastian C. Ibanez" userId="43a978e8-a698-4a6a-8aa3-54e7aa0c2e84" providerId="ADAL" clId="{ADDF02DF-69DA-4B1F-8B62-CF627AB7BA57}" dt="2022-11-13T05:22:11.557" v="2002" actId="5793"/>
          <ac:graphicFrameMkLst>
            <pc:docMk/>
            <pc:sldMk cId="1406786349" sldId="388"/>
            <ac:graphicFrameMk id="5" creationId="{7B1A8235-343E-AE5E-E63C-1A38ED6D7F12}"/>
          </ac:graphicFrameMkLst>
        </pc:graphicFrameChg>
      </pc:sldChg>
      <pc:sldChg chg="modSp add del mod">
        <pc:chgData name="Sebastian C. Ibanez" userId="43a978e8-a698-4a6a-8aa3-54e7aa0c2e84" providerId="ADAL" clId="{ADDF02DF-69DA-4B1F-8B62-CF627AB7BA57}" dt="2022-11-13T05:22:26.180" v="2009" actId="47"/>
        <pc:sldMkLst>
          <pc:docMk/>
          <pc:sldMk cId="969446763" sldId="389"/>
        </pc:sldMkLst>
        <pc:graphicFrameChg chg="modGraphic">
          <ac:chgData name="Sebastian C. Ibanez" userId="43a978e8-a698-4a6a-8aa3-54e7aa0c2e84" providerId="ADAL" clId="{ADDF02DF-69DA-4B1F-8B62-CF627AB7BA57}" dt="2022-11-13T05:22:02.657" v="1992" actId="21"/>
          <ac:graphicFrameMkLst>
            <pc:docMk/>
            <pc:sldMk cId="969446763" sldId="389"/>
            <ac:graphicFrameMk id="5" creationId="{7B1A8235-343E-AE5E-E63C-1A38ED6D7F12}"/>
          </ac:graphicFrameMkLst>
        </pc:graphicFrameChg>
      </pc:sldChg>
      <pc:sldChg chg="modSp add del mod">
        <pc:chgData name="Sebastian C. Ibanez" userId="43a978e8-a698-4a6a-8aa3-54e7aa0c2e84" providerId="ADAL" clId="{ADDF02DF-69DA-4B1F-8B62-CF627AB7BA57}" dt="2022-11-13T05:22:27.078" v="2010" actId="47"/>
        <pc:sldMkLst>
          <pc:docMk/>
          <pc:sldMk cId="2869921727" sldId="390"/>
        </pc:sldMkLst>
        <pc:graphicFrameChg chg="modGraphic">
          <ac:chgData name="Sebastian C. Ibanez" userId="43a978e8-a698-4a6a-8aa3-54e7aa0c2e84" providerId="ADAL" clId="{ADDF02DF-69DA-4B1F-8B62-CF627AB7BA57}" dt="2022-11-13T05:08:37.415" v="1499" actId="207"/>
          <ac:graphicFrameMkLst>
            <pc:docMk/>
            <pc:sldMk cId="2869921727" sldId="390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13:47.039" v="1534" actId="20577"/>
        <pc:sldMkLst>
          <pc:docMk/>
          <pc:sldMk cId="1092011919" sldId="391"/>
        </pc:sldMkLst>
        <pc:graphicFrameChg chg="modGraphic">
          <ac:chgData name="Sebastian C. Ibanez" userId="43a978e8-a698-4a6a-8aa3-54e7aa0c2e84" providerId="ADAL" clId="{ADDF02DF-69DA-4B1F-8B62-CF627AB7BA57}" dt="2022-11-13T05:13:47.039" v="1534" actId="20577"/>
          <ac:graphicFrameMkLst>
            <pc:docMk/>
            <pc:sldMk cId="1092011919" sldId="391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10:56.529" v="1524" actId="6549"/>
        <pc:sldMkLst>
          <pc:docMk/>
          <pc:sldMk cId="2647874439" sldId="392"/>
        </pc:sldMkLst>
        <pc:graphicFrameChg chg="modGraphic">
          <ac:chgData name="Sebastian C. Ibanez" userId="43a978e8-a698-4a6a-8aa3-54e7aa0c2e84" providerId="ADAL" clId="{ADDF02DF-69DA-4B1F-8B62-CF627AB7BA57}" dt="2022-11-13T05:10:56.529" v="1524" actId="6549"/>
          <ac:graphicFrameMkLst>
            <pc:docMk/>
            <pc:sldMk cId="2647874439" sldId="392"/>
            <ac:graphicFrameMk id="5" creationId="{7B1A8235-343E-AE5E-E63C-1A38ED6D7F12}"/>
          </ac:graphicFrameMkLst>
        </pc:graphicFrameChg>
      </pc:sldChg>
      <pc:sldChg chg="add del">
        <pc:chgData name="Sebastian C. Ibanez" userId="43a978e8-a698-4a6a-8aa3-54e7aa0c2e84" providerId="ADAL" clId="{ADDF02DF-69DA-4B1F-8B62-CF627AB7BA57}" dt="2022-11-13T05:10:23.524" v="1518"/>
        <pc:sldMkLst>
          <pc:docMk/>
          <pc:sldMk cId="3383182863" sldId="392"/>
        </pc:sldMkLst>
      </pc:sldChg>
      <pc:sldChg chg="modSp add mod">
        <pc:chgData name="Sebastian C. Ibanez" userId="43a978e8-a698-4a6a-8aa3-54e7aa0c2e84" providerId="ADAL" clId="{ADDF02DF-69DA-4B1F-8B62-CF627AB7BA57}" dt="2022-11-13T05:38:22.912" v="2585" actId="6549"/>
        <pc:sldMkLst>
          <pc:docMk/>
          <pc:sldMk cId="2582964110" sldId="393"/>
        </pc:sldMkLst>
        <pc:spChg chg="mod">
          <ac:chgData name="Sebastian C. Ibanez" userId="43a978e8-a698-4a6a-8aa3-54e7aa0c2e84" providerId="ADAL" clId="{ADDF02DF-69DA-4B1F-8B62-CF627AB7BA57}" dt="2022-11-13T05:38:22.912" v="2585" actId="6549"/>
          <ac:spMkLst>
            <pc:docMk/>
            <pc:sldMk cId="2582964110" sldId="393"/>
            <ac:spMk id="3" creationId="{6747C719-EDF7-CAFD-8E2D-5DBB471526DF}"/>
          </ac:spMkLst>
        </pc:spChg>
      </pc:sldChg>
      <pc:sldChg chg="modSp add mod">
        <pc:chgData name="Sebastian C. Ibanez" userId="43a978e8-a698-4a6a-8aa3-54e7aa0c2e84" providerId="ADAL" clId="{ADDF02DF-69DA-4B1F-8B62-CF627AB7BA57}" dt="2022-11-13T05:22:21.187" v="2008" actId="20577"/>
        <pc:sldMkLst>
          <pc:docMk/>
          <pc:sldMk cId="2154295347" sldId="394"/>
        </pc:sldMkLst>
        <pc:graphicFrameChg chg="mod modGraphic">
          <ac:chgData name="Sebastian C. Ibanez" userId="43a978e8-a698-4a6a-8aa3-54e7aa0c2e84" providerId="ADAL" clId="{ADDF02DF-69DA-4B1F-8B62-CF627AB7BA57}" dt="2022-11-13T05:22:21.187" v="2008" actId="20577"/>
          <ac:graphicFrameMkLst>
            <pc:docMk/>
            <pc:sldMk cId="2154295347" sldId="394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32:54.176" v="2409" actId="20577"/>
        <pc:sldMkLst>
          <pc:docMk/>
          <pc:sldMk cId="1333426718" sldId="395"/>
        </pc:sldMkLst>
        <pc:graphicFrameChg chg="modGraphic">
          <ac:chgData name="Sebastian C. Ibanez" userId="43a978e8-a698-4a6a-8aa3-54e7aa0c2e84" providerId="ADAL" clId="{ADDF02DF-69DA-4B1F-8B62-CF627AB7BA57}" dt="2022-11-13T05:32:54.176" v="2409" actId="20577"/>
          <ac:graphicFrameMkLst>
            <pc:docMk/>
            <pc:sldMk cId="1333426718" sldId="395"/>
            <ac:graphicFrameMk id="5" creationId="{7B1A8235-343E-AE5E-E63C-1A38ED6D7F12}"/>
          </ac:graphicFrameMkLst>
        </pc:graphicFrameChg>
      </pc:sldChg>
      <pc:sldChg chg="modSp add mod modShow">
        <pc:chgData name="Sebastian C. Ibanez" userId="43a978e8-a698-4a6a-8aa3-54e7aa0c2e84" providerId="ADAL" clId="{ADDF02DF-69DA-4B1F-8B62-CF627AB7BA57}" dt="2022-11-13T05:36:08.562" v="2436" actId="729"/>
        <pc:sldMkLst>
          <pc:docMk/>
          <pc:sldMk cId="1849322817" sldId="396"/>
        </pc:sldMkLst>
        <pc:spChg chg="mod">
          <ac:chgData name="Sebastian C. Ibanez" userId="43a978e8-a698-4a6a-8aa3-54e7aa0c2e84" providerId="ADAL" clId="{ADDF02DF-69DA-4B1F-8B62-CF627AB7BA57}" dt="2022-11-13T05:25:28.920" v="2050" actId="20577"/>
          <ac:spMkLst>
            <pc:docMk/>
            <pc:sldMk cId="1849322817" sldId="396"/>
            <ac:spMk id="2" creationId="{E7F10C27-0A2B-5251-471B-DA27A899CDBC}"/>
          </ac:spMkLst>
        </pc:spChg>
        <pc:spChg chg="mod">
          <ac:chgData name="Sebastian C. Ibanez" userId="43a978e8-a698-4a6a-8aa3-54e7aa0c2e84" providerId="ADAL" clId="{ADDF02DF-69DA-4B1F-8B62-CF627AB7BA57}" dt="2022-11-13T05:35:15.307" v="2435" actId="20577"/>
          <ac:spMkLst>
            <pc:docMk/>
            <pc:sldMk cId="1849322817" sldId="396"/>
            <ac:spMk id="3" creationId="{6747C719-EDF7-CAFD-8E2D-5DBB471526DF}"/>
          </ac:spMkLst>
        </pc:spChg>
      </pc:sldChg>
      <pc:sldChg chg="addSp delSp modSp new del mod">
        <pc:chgData name="Sebastian C. Ibanez" userId="43a978e8-a698-4a6a-8aa3-54e7aa0c2e84" providerId="ADAL" clId="{ADDF02DF-69DA-4B1F-8B62-CF627AB7BA57}" dt="2022-11-13T05:24:49.206" v="2021" actId="47"/>
        <pc:sldMkLst>
          <pc:docMk/>
          <pc:sldMk cId="2793943577" sldId="396"/>
        </pc:sldMkLst>
        <pc:picChg chg="add del mod">
          <ac:chgData name="Sebastian C. Ibanez" userId="43a978e8-a698-4a6a-8aa3-54e7aa0c2e84" providerId="ADAL" clId="{ADDF02DF-69DA-4B1F-8B62-CF627AB7BA57}" dt="2022-11-13T05:23:17.564" v="2016" actId="478"/>
          <ac:picMkLst>
            <pc:docMk/>
            <pc:sldMk cId="2793943577" sldId="396"/>
            <ac:picMk id="3" creationId="{4F7638C0-EB0C-8CCA-ED27-0F8332D83D1B}"/>
          </ac:picMkLst>
        </pc:picChg>
        <pc:picChg chg="add del mod">
          <ac:chgData name="Sebastian C. Ibanez" userId="43a978e8-a698-4a6a-8aa3-54e7aa0c2e84" providerId="ADAL" clId="{ADDF02DF-69DA-4B1F-8B62-CF627AB7BA57}" dt="2022-11-13T05:24:48.240" v="2020" actId="478"/>
          <ac:picMkLst>
            <pc:docMk/>
            <pc:sldMk cId="2793943577" sldId="396"/>
            <ac:picMk id="5" creationId="{828D431B-A5CE-4EA1-4912-253F6DEFD519}"/>
          </ac:picMkLst>
        </pc:picChg>
      </pc:sldChg>
      <pc:sldChg chg="modSp add del mod modShow">
        <pc:chgData name="Sebastian C. Ibanez" userId="43a978e8-a698-4a6a-8aa3-54e7aa0c2e84" providerId="ADAL" clId="{ADDF02DF-69DA-4B1F-8B62-CF627AB7BA57}" dt="2022-11-13T05:49:46.362" v="3502" actId="47"/>
        <pc:sldMkLst>
          <pc:docMk/>
          <pc:sldMk cId="3336281532" sldId="397"/>
        </pc:sldMkLst>
        <pc:graphicFrameChg chg="mod">
          <ac:chgData name="Sebastian C. Ibanez" userId="43a978e8-a698-4a6a-8aa3-54e7aa0c2e84" providerId="ADAL" clId="{ADDF02DF-69DA-4B1F-8B62-CF627AB7BA57}" dt="2022-11-13T05:34:54.981" v="2433" actId="207"/>
          <ac:graphicFrameMkLst>
            <pc:docMk/>
            <pc:sldMk cId="3336281532" sldId="397"/>
            <ac:graphicFrameMk id="5" creationId="{7B1A8235-343E-AE5E-E63C-1A38ED6D7F12}"/>
          </ac:graphicFrameMkLst>
        </pc:graphicFrameChg>
      </pc:sldChg>
      <pc:sldChg chg="modSp add mod">
        <pc:chgData name="Sebastian C. Ibanez" userId="43a978e8-a698-4a6a-8aa3-54e7aa0c2e84" providerId="ADAL" clId="{ADDF02DF-69DA-4B1F-8B62-CF627AB7BA57}" dt="2022-11-13T05:44:38.288" v="3309" actId="21"/>
        <pc:sldMkLst>
          <pc:docMk/>
          <pc:sldMk cId="4094421358" sldId="398"/>
        </pc:sldMkLst>
        <pc:spChg chg="mod">
          <ac:chgData name="Sebastian C. Ibanez" userId="43a978e8-a698-4a6a-8aa3-54e7aa0c2e84" providerId="ADAL" clId="{ADDF02DF-69DA-4B1F-8B62-CF627AB7BA57}" dt="2022-11-13T05:38:38.951" v="2619" actId="20577"/>
          <ac:spMkLst>
            <pc:docMk/>
            <pc:sldMk cId="4094421358" sldId="398"/>
            <ac:spMk id="2" creationId="{E7F10C27-0A2B-5251-471B-DA27A899CDBC}"/>
          </ac:spMkLst>
        </pc:spChg>
        <pc:spChg chg="mod">
          <ac:chgData name="Sebastian C. Ibanez" userId="43a978e8-a698-4a6a-8aa3-54e7aa0c2e84" providerId="ADAL" clId="{ADDF02DF-69DA-4B1F-8B62-CF627AB7BA57}" dt="2022-11-13T05:44:38.288" v="3309" actId="21"/>
          <ac:spMkLst>
            <pc:docMk/>
            <pc:sldMk cId="4094421358" sldId="398"/>
            <ac:spMk id="3" creationId="{6747C719-EDF7-CAFD-8E2D-5DBB471526DF}"/>
          </ac:spMkLst>
        </pc:spChg>
      </pc:sldChg>
      <pc:sldChg chg="modSp add mod">
        <pc:chgData name="Sebastian C. Ibanez" userId="43a978e8-a698-4a6a-8aa3-54e7aa0c2e84" providerId="ADAL" clId="{ADDF02DF-69DA-4B1F-8B62-CF627AB7BA57}" dt="2022-11-13T05:48:26.030" v="3501" actId="21"/>
        <pc:sldMkLst>
          <pc:docMk/>
          <pc:sldMk cId="1126408721" sldId="399"/>
        </pc:sldMkLst>
        <pc:spChg chg="mod">
          <ac:chgData name="Sebastian C. Ibanez" userId="43a978e8-a698-4a6a-8aa3-54e7aa0c2e84" providerId="ADAL" clId="{ADDF02DF-69DA-4B1F-8B62-CF627AB7BA57}" dt="2022-11-13T05:44:52.707" v="3324" actId="20577"/>
          <ac:spMkLst>
            <pc:docMk/>
            <pc:sldMk cId="1126408721" sldId="399"/>
            <ac:spMk id="3" creationId="{6747C719-EDF7-CAFD-8E2D-5DBB471526DF}"/>
          </ac:spMkLst>
        </pc:spChg>
        <pc:spChg chg="mod">
          <ac:chgData name="Sebastian C. Ibanez" userId="43a978e8-a698-4a6a-8aa3-54e7aa0c2e84" providerId="ADAL" clId="{ADDF02DF-69DA-4B1F-8B62-CF627AB7BA57}" dt="2022-11-13T05:48:26.030" v="3501" actId="21"/>
          <ac:spMkLst>
            <pc:docMk/>
            <pc:sldMk cId="1126408721" sldId="399"/>
            <ac:spMk id="5" creationId="{A2C6285D-C9C1-19F8-F6ED-EE4439CA6075}"/>
          </ac:spMkLst>
        </pc:spChg>
      </pc:sldChg>
      <pc:sldChg chg="modSp add del mod">
        <pc:chgData name="Sebastian C. Ibanez" userId="43a978e8-a698-4a6a-8aa3-54e7aa0c2e84" providerId="ADAL" clId="{ADDF02DF-69DA-4B1F-8B62-CF627AB7BA57}" dt="2022-11-13T05:57:49.399" v="3595" actId="47"/>
        <pc:sldMkLst>
          <pc:docMk/>
          <pc:sldMk cId="2121346088" sldId="400"/>
        </pc:sldMkLst>
        <pc:spChg chg="mod">
          <ac:chgData name="Sebastian C. Ibanez" userId="43a978e8-a698-4a6a-8aa3-54e7aa0c2e84" providerId="ADAL" clId="{ADDF02DF-69DA-4B1F-8B62-CF627AB7BA57}" dt="2022-11-13T05:51:03.760" v="3594" actId="20577"/>
          <ac:spMkLst>
            <pc:docMk/>
            <pc:sldMk cId="2121346088" sldId="400"/>
            <ac:spMk id="2" creationId="{12F63D33-0441-D99C-8EB8-8C469BCA1082}"/>
          </ac:spMkLst>
        </pc:spChg>
      </pc:sldChg>
    </pc:docChg>
  </pc:docChgLst>
  <pc:docChgLst>
    <pc:chgData name="Sebastian C. Ibanez" userId="43a978e8-a698-4a6a-8aa3-54e7aa0c2e84" providerId="ADAL" clId="{B6FF796D-C4AF-49BA-B3AB-1B4586F6841E}"/>
    <pc:docChg chg="undo redo custSel addSld delSld modSld sldOrd modMainMaster">
      <pc:chgData name="Sebastian C. Ibanez" userId="43a978e8-a698-4a6a-8aa3-54e7aa0c2e84" providerId="ADAL" clId="{B6FF796D-C4AF-49BA-B3AB-1B4586F6841E}" dt="2022-09-27T08:42:27.311" v="4184" actId="20577"/>
      <pc:docMkLst>
        <pc:docMk/>
      </pc:docMkLst>
      <pc:sldChg chg="modSp mod">
        <pc:chgData name="Sebastian C. Ibanez" userId="43a978e8-a698-4a6a-8aa3-54e7aa0c2e84" providerId="ADAL" clId="{B6FF796D-C4AF-49BA-B3AB-1B4586F6841E}" dt="2022-09-25T04:04:44.625" v="3545" actId="404"/>
        <pc:sldMkLst>
          <pc:docMk/>
          <pc:sldMk cId="2173265347" sldId="256"/>
        </pc:sldMkLst>
        <pc:spChg chg="mod">
          <ac:chgData name="Sebastian C. Ibanez" userId="43a978e8-a698-4a6a-8aa3-54e7aa0c2e84" providerId="ADAL" clId="{B6FF796D-C4AF-49BA-B3AB-1B4586F6841E}" dt="2022-09-24T04:54:57.350" v="2880" actId="113"/>
          <ac:spMkLst>
            <pc:docMk/>
            <pc:sldMk cId="2173265347" sldId="256"/>
            <ac:spMk id="2" creationId="{97A87DB9-E895-8CCB-D790-8DDD508DB117}"/>
          </ac:spMkLst>
        </pc:spChg>
        <pc:spChg chg="mod">
          <ac:chgData name="Sebastian C. Ibanez" userId="43a978e8-a698-4a6a-8aa3-54e7aa0c2e84" providerId="ADAL" clId="{B6FF796D-C4AF-49BA-B3AB-1B4586F6841E}" dt="2022-09-25T04:04:44.625" v="3545" actId="404"/>
          <ac:spMkLst>
            <pc:docMk/>
            <pc:sldMk cId="2173265347" sldId="256"/>
            <ac:spMk id="3" creationId="{8559C0E9-7509-D498-8ED1-0D4C907E5357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5:11.208" v="3644" actId="207"/>
        <pc:sldMkLst>
          <pc:docMk/>
          <pc:sldMk cId="852045604" sldId="258"/>
        </pc:sldMkLst>
        <pc:spChg chg="mod">
          <ac:chgData name="Sebastian C. Ibanez" userId="43a978e8-a698-4a6a-8aa3-54e7aa0c2e84" providerId="ADAL" clId="{B6FF796D-C4AF-49BA-B3AB-1B4586F6841E}" dt="2022-09-27T07:55:11.208" v="3644" actId="207"/>
          <ac:spMkLst>
            <pc:docMk/>
            <pc:sldMk cId="852045604" sldId="258"/>
            <ac:spMk id="3" creationId="{1AAD1A01-D3F3-3041-FB86-00FA71F58A78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852045604" sldId="258"/>
            <ac:spMk id="4" creationId="{BB3545C2-9648-DA8D-12B6-3228C9E9D8C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852045604" sldId="258"/>
            <ac:spMk id="5" creationId="{DAE4806C-F157-D417-3155-6B61FC155875}"/>
          </ac:spMkLst>
        </pc:spChg>
      </pc:sldChg>
      <pc:sldChg chg="addSp delSp modSp add del mod">
        <pc:chgData name="Sebastian C. Ibanez" userId="43a978e8-a698-4a6a-8aa3-54e7aa0c2e84" providerId="ADAL" clId="{B6FF796D-C4AF-49BA-B3AB-1B4586F6841E}" dt="2022-09-25T04:05:57.710" v="3581" actId="47"/>
        <pc:sldMkLst>
          <pc:docMk/>
          <pc:sldMk cId="2534565801" sldId="259"/>
        </pc:sldMkLst>
        <pc:spChg chg="mod">
          <ac:chgData name="Sebastian C. Ibanez" userId="43a978e8-a698-4a6a-8aa3-54e7aa0c2e84" providerId="ADAL" clId="{B6FF796D-C4AF-49BA-B3AB-1B4586F6841E}" dt="2022-09-15T04:46:07.804" v="275" actId="21"/>
          <ac:spMkLst>
            <pc:docMk/>
            <pc:sldMk cId="2534565801" sldId="259"/>
            <ac:spMk id="3" creationId="{7819F467-CE7A-0A03-C906-7F2CBEE8F348}"/>
          </ac:spMkLst>
        </pc:spChg>
        <pc:spChg chg="mod">
          <ac:chgData name="Sebastian C. Ibanez" userId="43a978e8-a698-4a6a-8aa3-54e7aa0c2e84" providerId="ADAL" clId="{B6FF796D-C4AF-49BA-B3AB-1B4586F6841E}" dt="2022-09-15T04:46:07.804" v="275" actId="21"/>
          <ac:spMkLst>
            <pc:docMk/>
            <pc:sldMk cId="2534565801" sldId="259"/>
            <ac:spMk id="4" creationId="{A7AE291D-B54C-160C-95BA-125B59E5003C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534565801" sldId="259"/>
            <ac:spMk id="5" creationId="{97AB5C97-30E4-D4E1-D32E-037441DA23C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534565801" sldId="259"/>
            <ac:spMk id="6" creationId="{E69301F9-5696-F89E-56B9-8063543F532E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5T04:05:57.597" v="3578" actId="47"/>
        <pc:sldMkLst>
          <pc:docMk/>
          <pc:sldMk cId="158237697" sldId="260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58237697" sldId="260"/>
            <ac:spMk id="4" creationId="{9638DF90-070B-9576-515A-567659C119F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58237697" sldId="260"/>
            <ac:spMk id="5" creationId="{EB158A58-0421-5554-50BE-85809D4D5267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5T04:05:57.566" v="3577" actId="47"/>
        <pc:sldMkLst>
          <pc:docMk/>
          <pc:sldMk cId="4283544047" sldId="261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283544047" sldId="261"/>
            <ac:spMk id="4" creationId="{538DADAE-A126-1F66-C290-E96B6AE4EC2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283544047" sldId="261"/>
            <ac:spMk id="5" creationId="{6AE06C32-28FA-CD29-9D73-F063F4586725}"/>
          </ac:spMkLst>
        </pc:spChg>
      </pc:sldChg>
      <pc:sldChg chg="addSp delSp add del">
        <pc:chgData name="Sebastian C. Ibanez" userId="43a978e8-a698-4a6a-8aa3-54e7aa0c2e84" providerId="ADAL" clId="{B6FF796D-C4AF-49BA-B3AB-1B4586F6841E}" dt="2022-09-25T04:05:57.662" v="3580" actId="47"/>
        <pc:sldMkLst>
          <pc:docMk/>
          <pc:sldMk cId="1097068020" sldId="262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097068020" sldId="262"/>
            <ac:spMk id="4" creationId="{4335B201-15DB-BCBF-3744-A07F385402E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097068020" sldId="262"/>
            <ac:spMk id="5" creationId="{A826716A-802E-C631-C32A-F0028B1C8FDB}"/>
          </ac:spMkLst>
        </pc:spChg>
      </pc:sldChg>
      <pc:sldChg chg="addSp delSp add del">
        <pc:chgData name="Sebastian C. Ibanez" userId="43a978e8-a698-4a6a-8aa3-54e7aa0c2e84" providerId="ADAL" clId="{B6FF796D-C4AF-49BA-B3AB-1B4586F6841E}" dt="2022-09-25T04:05:57.534" v="3576" actId="47"/>
        <pc:sldMkLst>
          <pc:docMk/>
          <pc:sldMk cId="1773833481" sldId="263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773833481" sldId="263"/>
            <ac:spMk id="4" creationId="{D0D29CD6-35FD-4726-2F59-4E71BEB8C65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773833481" sldId="263"/>
            <ac:spMk id="5" creationId="{0AFD0C93-6E69-664D-1C6F-C37E310D03FC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5:43.794" v="3650" actId="207"/>
        <pc:sldMkLst>
          <pc:docMk/>
          <pc:sldMk cId="1351663900" sldId="264"/>
        </pc:sldMkLst>
        <pc:spChg chg="mod">
          <ac:chgData name="Sebastian C. Ibanez" userId="43a978e8-a698-4a6a-8aa3-54e7aa0c2e84" providerId="ADAL" clId="{B6FF796D-C4AF-49BA-B3AB-1B4586F6841E}" dt="2022-09-27T07:55:43.794" v="3650" actId="207"/>
          <ac:spMkLst>
            <pc:docMk/>
            <pc:sldMk cId="1351663900" sldId="264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351663900" sldId="264"/>
            <ac:spMk id="4" creationId="{44DAAB71-A57B-E148-471D-F5955710DD65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351663900" sldId="264"/>
            <ac:spMk id="5" creationId="{C3FD18D5-0CCA-8C3A-9627-DB12836FF9DF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6:03.468" v="3653" actId="207"/>
        <pc:sldMkLst>
          <pc:docMk/>
          <pc:sldMk cId="3043314189" sldId="265"/>
        </pc:sldMkLst>
        <pc:spChg chg="mod">
          <ac:chgData name="Sebastian C. Ibanez" userId="43a978e8-a698-4a6a-8aa3-54e7aa0c2e84" providerId="ADAL" clId="{B6FF796D-C4AF-49BA-B3AB-1B4586F6841E}" dt="2022-09-27T07:56:03.468" v="3653" actId="207"/>
          <ac:spMkLst>
            <pc:docMk/>
            <pc:sldMk cId="3043314189" sldId="265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043314189" sldId="265"/>
            <ac:spMk id="4" creationId="{D73D2E0E-4D21-5907-5CD0-812CBF58832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043314189" sldId="265"/>
            <ac:spMk id="5" creationId="{31621085-A4D3-B9DB-C9B4-B88BBF7A19FA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6:27.326" v="3654" actId="207"/>
        <pc:sldMkLst>
          <pc:docMk/>
          <pc:sldMk cId="1771148849" sldId="266"/>
        </pc:sldMkLst>
        <pc:spChg chg="mod">
          <ac:chgData name="Sebastian C. Ibanez" userId="43a978e8-a698-4a6a-8aa3-54e7aa0c2e84" providerId="ADAL" clId="{B6FF796D-C4AF-49BA-B3AB-1B4586F6841E}" dt="2022-09-27T07:56:27.326" v="3654" actId="207"/>
          <ac:spMkLst>
            <pc:docMk/>
            <pc:sldMk cId="1771148849" sldId="266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771148849" sldId="266"/>
            <ac:spMk id="4" creationId="{ED3E752A-296D-1029-8D11-CDAFEDFEBBBF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771148849" sldId="266"/>
            <ac:spMk id="5" creationId="{E0A07657-77EF-79E2-7BD0-F6998BC33CE8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202903679" sldId="267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202903679" sldId="267"/>
            <ac:spMk id="4" creationId="{B4C74501-EA6C-3A35-45B6-63147340DC8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202903679" sldId="267"/>
            <ac:spMk id="5" creationId="{7878738B-BA53-C238-CE91-000447C4F5AA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938210581" sldId="268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938210581" sldId="268"/>
            <ac:spMk id="4" creationId="{6B87789F-0262-10B3-310D-AFE324AB972C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938210581" sldId="268"/>
            <ac:spMk id="5" creationId="{F26EC366-C07D-EC41-DC43-6A954D8CAA76}"/>
          </ac:spMkLst>
        </pc:spChg>
      </pc:sldChg>
      <pc:sldChg chg="addSp delSp modNotesTx">
        <pc:chgData name="Sebastian C. Ibanez" userId="43a978e8-a698-4a6a-8aa3-54e7aa0c2e84" providerId="ADAL" clId="{B6FF796D-C4AF-49BA-B3AB-1B4586F6841E}" dt="2022-09-25T04:03:46.724" v="3535"/>
        <pc:sldMkLst>
          <pc:docMk/>
          <pc:sldMk cId="986669525" sldId="269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986669525" sldId="269"/>
            <ac:spMk id="4" creationId="{39F1A118-415A-20DF-7255-03BF76939E15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986669525" sldId="269"/>
            <ac:spMk id="5" creationId="{CD83E540-01E6-FBD4-90AD-B5710D18F9BC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1810808894" sldId="270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810808894" sldId="270"/>
            <ac:spMk id="4" creationId="{E33E5183-88CD-B9F8-496C-D01401518E5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810808894" sldId="270"/>
            <ac:spMk id="5" creationId="{0E794176-8E16-01B4-AFAA-F30E31DC6A31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706666278" sldId="271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706666278" sldId="271"/>
            <ac:spMk id="4" creationId="{B388EA7A-8564-22FC-5C52-0B2249DD557B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706666278" sldId="271"/>
            <ac:spMk id="5" creationId="{044AF7DA-7725-5D3A-EB58-1627C2B53DDC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005587412" sldId="273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005587412" sldId="273"/>
            <ac:spMk id="4" creationId="{5EF95FAC-C21F-AC8C-28E7-815FC5ACE6E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005587412" sldId="273"/>
            <ac:spMk id="5" creationId="{A7EB9D49-5FC1-6F62-21CF-FE2FE6336364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7T07:51:38.069" v="3617" actId="47"/>
        <pc:sldMkLst>
          <pc:docMk/>
          <pc:sldMk cId="2130639783" sldId="274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130639783" sldId="274"/>
            <ac:spMk id="4" creationId="{C560EB6E-FC5C-2B2E-8749-50318AE3673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130639783" sldId="274"/>
            <ac:spMk id="5" creationId="{5A485BCB-5B89-CCE4-1FA5-3350F6144908}"/>
          </ac:spMkLst>
        </pc:spChg>
      </pc:sldChg>
      <pc:sldChg chg="addSp delSp modSp add del mod modAnim">
        <pc:chgData name="Sebastian C. Ibanez" userId="43a978e8-a698-4a6a-8aa3-54e7aa0c2e84" providerId="ADAL" clId="{B6FF796D-C4AF-49BA-B3AB-1B4586F6841E}" dt="2022-09-27T07:55:21.393" v="3646" actId="207"/>
        <pc:sldMkLst>
          <pc:docMk/>
          <pc:sldMk cId="3950575923" sldId="275"/>
        </pc:sldMkLst>
        <pc:spChg chg="mod">
          <ac:chgData name="Sebastian C. Ibanez" userId="43a978e8-a698-4a6a-8aa3-54e7aa0c2e84" providerId="ADAL" clId="{B6FF796D-C4AF-49BA-B3AB-1B4586F6841E}" dt="2022-09-27T07:55:21.393" v="3646" actId="207"/>
          <ac:spMkLst>
            <pc:docMk/>
            <pc:sldMk cId="3950575923" sldId="275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950575923" sldId="275"/>
            <ac:spMk id="4" creationId="{68F308C2-45F4-53A8-6588-C68E2704BF1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950575923" sldId="275"/>
            <ac:spMk id="5" creationId="{03C63A5F-7156-7030-78E5-7198E2A5D33E}"/>
          </ac:spMkLst>
        </pc:spChg>
      </pc:sldChg>
      <pc:sldChg chg="addSp delSp modSp add del modAnim">
        <pc:chgData name="Sebastian C. Ibanez" userId="43a978e8-a698-4a6a-8aa3-54e7aa0c2e84" providerId="ADAL" clId="{B6FF796D-C4AF-49BA-B3AB-1B4586F6841E}" dt="2022-09-27T07:55:35.471" v="3649" actId="207"/>
        <pc:sldMkLst>
          <pc:docMk/>
          <pc:sldMk cId="3301492656" sldId="276"/>
        </pc:sldMkLst>
        <pc:spChg chg="mod">
          <ac:chgData name="Sebastian C. Ibanez" userId="43a978e8-a698-4a6a-8aa3-54e7aa0c2e84" providerId="ADAL" clId="{B6FF796D-C4AF-49BA-B3AB-1B4586F6841E}" dt="2022-09-27T07:55:35.471" v="3649" actId="207"/>
          <ac:spMkLst>
            <pc:docMk/>
            <pc:sldMk cId="3301492656" sldId="276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301492656" sldId="276"/>
            <ac:spMk id="4" creationId="{F283F65C-D864-2A53-72C6-4A796BDD64FD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301492656" sldId="276"/>
            <ac:spMk id="5" creationId="{4630F757-D222-FD59-258C-1746B95941C6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5T04:05:57.342" v="3570" actId="47"/>
        <pc:sldMkLst>
          <pc:docMk/>
          <pc:sldMk cId="669197250" sldId="277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669197250" sldId="277"/>
            <ac:spMk id="4" creationId="{E975F153-7A0F-5ECC-7EF2-69B6BA03B4D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669197250" sldId="277"/>
            <ac:spMk id="5" creationId="{7B65146A-9885-6CE0-ACD9-C5923F6E198C}"/>
          </ac:spMkLst>
        </pc:spChg>
      </pc:sldChg>
      <pc:sldChg chg="addSp delSp add del modAnim">
        <pc:chgData name="Sebastian C. Ibanez" userId="43a978e8-a698-4a6a-8aa3-54e7aa0c2e84" providerId="ADAL" clId="{B6FF796D-C4AF-49BA-B3AB-1B4586F6841E}" dt="2022-09-25T04:05:56.798" v="3568" actId="47"/>
        <pc:sldMkLst>
          <pc:docMk/>
          <pc:sldMk cId="2946520165" sldId="278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946520165" sldId="278"/>
            <ac:spMk id="4" creationId="{21F987F6-DC39-04EF-8C69-59C8DE4498D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946520165" sldId="278"/>
            <ac:spMk id="5" creationId="{D46EEAD6-308E-58EC-0149-FD84D9AB9663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7:59:49.591" v="3664" actId="207"/>
        <pc:sldMkLst>
          <pc:docMk/>
          <pc:sldMk cId="451183752" sldId="279"/>
        </pc:sldMkLst>
        <pc:spChg chg="mod">
          <ac:chgData name="Sebastian C. Ibanez" userId="43a978e8-a698-4a6a-8aa3-54e7aa0c2e84" providerId="ADAL" clId="{B6FF796D-C4AF-49BA-B3AB-1B4586F6841E}" dt="2022-09-27T07:59:49.591" v="3664" actId="207"/>
          <ac:spMkLst>
            <pc:docMk/>
            <pc:sldMk cId="451183752" sldId="279"/>
            <ac:spMk id="3" creationId="{135A2EA6-9677-F58C-5647-5A60E823DC67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51183752" sldId="279"/>
            <ac:spMk id="5" creationId="{74A7FD20-CE01-EF4D-5559-7BC0E57E1CB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51183752" sldId="279"/>
            <ac:spMk id="6" creationId="{20DF0420-3E02-99B6-D5B4-18E015BC0DAC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7:59:59.201" v="3665" actId="207"/>
        <pc:sldMkLst>
          <pc:docMk/>
          <pc:sldMk cId="1739805224" sldId="280"/>
        </pc:sldMkLst>
        <pc:spChg chg="mod">
          <ac:chgData name="Sebastian C. Ibanez" userId="43a978e8-a698-4a6a-8aa3-54e7aa0c2e84" providerId="ADAL" clId="{B6FF796D-C4AF-49BA-B3AB-1B4586F6841E}" dt="2022-09-27T07:59:59.201" v="3665" actId="207"/>
          <ac:spMkLst>
            <pc:docMk/>
            <pc:sldMk cId="1739805224" sldId="280"/>
            <ac:spMk id="3" creationId="{C5A6B341-4533-F60C-59A3-EAC6567FCB4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739805224" sldId="280"/>
            <ac:spMk id="4" creationId="{5B8AC4CB-1F97-8F46-1C21-0F3DAE2F900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739805224" sldId="280"/>
            <ac:spMk id="5" creationId="{A9663E4E-A8CA-FBB8-67BB-092D0E7A83E4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5T04:03:46.724" v="3535"/>
        <pc:sldMkLst>
          <pc:docMk/>
          <pc:sldMk cId="3458073625" sldId="281"/>
        </pc:sldMkLst>
        <pc:spChg chg="mod">
          <ac:chgData name="Sebastian C. Ibanez" userId="43a978e8-a698-4a6a-8aa3-54e7aa0c2e84" providerId="ADAL" clId="{B6FF796D-C4AF-49BA-B3AB-1B4586F6841E}" dt="2022-09-15T04:52:29.830" v="361" actId="20577"/>
          <ac:spMkLst>
            <pc:docMk/>
            <pc:sldMk cId="3458073625" sldId="281"/>
            <ac:spMk id="2" creationId="{C12C827F-3FEF-75D3-AB60-945E0D6FF32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458073625" sldId="281"/>
            <ac:spMk id="4" creationId="{43EB4901-724D-2775-424A-C36229BBA4B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458073625" sldId="281"/>
            <ac:spMk id="5" creationId="{6EE5DEFB-AAB4-A819-20DD-534DA81FC74C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00:17.321" v="3668" actId="207"/>
        <pc:sldMkLst>
          <pc:docMk/>
          <pc:sldMk cId="3819828713" sldId="282"/>
        </pc:sldMkLst>
        <pc:spChg chg="mod">
          <ac:chgData name="Sebastian C. Ibanez" userId="43a978e8-a698-4a6a-8aa3-54e7aa0c2e84" providerId="ADAL" clId="{B6FF796D-C4AF-49BA-B3AB-1B4586F6841E}" dt="2022-09-27T08:00:17.321" v="3668" actId="207"/>
          <ac:spMkLst>
            <pc:docMk/>
            <pc:sldMk cId="3819828713" sldId="282"/>
            <ac:spMk id="3" creationId="{C5A6B341-4533-F60C-59A3-EAC6567FCB4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819828713" sldId="282"/>
            <ac:spMk id="4" creationId="{5A70F8E4-452B-85A5-B148-EE794A73115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819828713" sldId="282"/>
            <ac:spMk id="5" creationId="{2484316B-BEEB-E562-6CA2-9B3FF9790E15}"/>
          </ac:spMkLst>
        </pc:spChg>
      </pc:sldChg>
      <pc:sldChg chg="addSp delSp modSp mod">
        <pc:chgData name="Sebastian C. Ibanez" userId="43a978e8-a698-4a6a-8aa3-54e7aa0c2e84" providerId="ADAL" clId="{B6FF796D-C4AF-49BA-B3AB-1B4586F6841E}" dt="2022-09-25T04:03:46.724" v="3535"/>
        <pc:sldMkLst>
          <pc:docMk/>
          <pc:sldMk cId="2360300249" sldId="283"/>
        </pc:sldMkLst>
        <pc:spChg chg="mod">
          <ac:chgData name="Sebastian C. Ibanez" userId="43a978e8-a698-4a6a-8aa3-54e7aa0c2e84" providerId="ADAL" clId="{B6FF796D-C4AF-49BA-B3AB-1B4586F6841E}" dt="2022-09-15T04:52:32.153" v="362"/>
          <ac:spMkLst>
            <pc:docMk/>
            <pc:sldMk cId="2360300249" sldId="283"/>
            <ac:spMk id="2" creationId="{C12C827F-3FEF-75D3-AB60-945E0D6FF32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360300249" sldId="283"/>
            <ac:spMk id="4" creationId="{A7308CC1-2E23-A1CB-E748-5FFEBC5FD04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360300249" sldId="283"/>
            <ac:spMk id="6" creationId="{75E2D30E-6C8A-53D5-FE78-165DA9E1DF15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3122144658" sldId="284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122144658" sldId="284"/>
            <ac:spMk id="4" creationId="{8C52D80E-C8BA-D0EA-3720-83DF47BF1D92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122144658" sldId="284"/>
            <ac:spMk id="5" creationId="{64DA06D5-3E1B-1751-4C16-7212AA7EB4BF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01:11.409" v="3669" actId="207"/>
        <pc:sldMkLst>
          <pc:docMk/>
          <pc:sldMk cId="3682187583" sldId="285"/>
        </pc:sldMkLst>
        <pc:spChg chg="mod">
          <ac:chgData name="Sebastian C. Ibanez" userId="43a978e8-a698-4a6a-8aa3-54e7aa0c2e84" providerId="ADAL" clId="{B6FF796D-C4AF-49BA-B3AB-1B4586F6841E}" dt="2022-09-27T08:01:11.409" v="3669" actId="207"/>
          <ac:spMkLst>
            <pc:docMk/>
            <pc:sldMk cId="3682187583" sldId="285"/>
            <ac:spMk id="3" creationId="{470FC5F7-F2B4-C7CA-C892-22ED87BE27BB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682187583" sldId="285"/>
            <ac:spMk id="4" creationId="{50FE08EC-172D-A730-5BA5-2055DD8B4642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682187583" sldId="285"/>
            <ac:spMk id="5" creationId="{E1F44B1E-92E0-F141-922D-31E8755FC766}"/>
          </ac:spMkLst>
        </pc:spChg>
      </pc:sldChg>
      <pc:sldChg chg="addSp delSp modSp mod">
        <pc:chgData name="Sebastian C. Ibanez" userId="43a978e8-a698-4a6a-8aa3-54e7aa0c2e84" providerId="ADAL" clId="{B6FF796D-C4AF-49BA-B3AB-1B4586F6841E}" dt="2022-09-27T08:08:51.427" v="3672" actId="207"/>
        <pc:sldMkLst>
          <pc:docMk/>
          <pc:sldMk cId="2336139153" sldId="286"/>
        </pc:sldMkLst>
        <pc:spChg chg="mod">
          <ac:chgData name="Sebastian C. Ibanez" userId="43a978e8-a698-4a6a-8aa3-54e7aa0c2e84" providerId="ADAL" clId="{B6FF796D-C4AF-49BA-B3AB-1B4586F6841E}" dt="2022-09-27T08:08:51.427" v="3672" actId="207"/>
          <ac:spMkLst>
            <pc:docMk/>
            <pc:sldMk cId="2336139153" sldId="286"/>
            <ac:spMk id="3" creationId="{470FC5F7-F2B4-C7CA-C892-22ED87BE27BB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336139153" sldId="286"/>
            <ac:spMk id="4" creationId="{B1488B6A-A8B8-9F59-45F9-E801B1309C8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336139153" sldId="286"/>
            <ac:spMk id="5" creationId="{2D5872CE-E76F-CF74-89A6-97DB70C6576E}"/>
          </ac:spMkLst>
        </pc:spChg>
      </pc:sldChg>
      <pc:sldChg chg="addSp delSp modSp mod">
        <pc:chgData name="Sebastian C. Ibanez" userId="43a978e8-a698-4a6a-8aa3-54e7aa0c2e84" providerId="ADAL" clId="{B6FF796D-C4AF-49BA-B3AB-1B4586F6841E}" dt="2022-09-27T08:09:20.528" v="3674" actId="20577"/>
        <pc:sldMkLst>
          <pc:docMk/>
          <pc:sldMk cId="110830365" sldId="287"/>
        </pc:sldMkLst>
        <pc:spChg chg="mod">
          <ac:chgData name="Sebastian C. Ibanez" userId="43a978e8-a698-4a6a-8aa3-54e7aa0c2e84" providerId="ADAL" clId="{B6FF796D-C4AF-49BA-B3AB-1B4586F6841E}" dt="2022-09-27T08:09:20.528" v="3674" actId="20577"/>
          <ac:spMkLst>
            <pc:docMk/>
            <pc:sldMk cId="110830365" sldId="287"/>
            <ac:spMk id="2" creationId="{B7A0D125-83FA-F81B-1875-2A7DB240B8DE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10830365" sldId="287"/>
            <ac:spMk id="4" creationId="{9AEC4344-A5E1-150F-E8D8-27FFE950FA01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10830365" sldId="287"/>
            <ac:spMk id="5" creationId="{0B1FAFA7-3921-6A5C-E714-8097CA5AC738}"/>
          </ac:spMkLst>
        </pc:spChg>
      </pc:sldChg>
      <pc:sldChg chg="addSp delSp modSp mod modAnim">
        <pc:chgData name="Sebastian C. Ibanez" userId="43a978e8-a698-4a6a-8aa3-54e7aa0c2e84" providerId="ADAL" clId="{B6FF796D-C4AF-49BA-B3AB-1B4586F6841E}" dt="2022-09-27T08:09:41.718" v="3675" actId="207"/>
        <pc:sldMkLst>
          <pc:docMk/>
          <pc:sldMk cId="2507697154" sldId="288"/>
        </pc:sldMkLst>
        <pc:spChg chg="mod">
          <ac:chgData name="Sebastian C. Ibanez" userId="43a978e8-a698-4a6a-8aa3-54e7aa0c2e84" providerId="ADAL" clId="{B6FF796D-C4AF-49BA-B3AB-1B4586F6841E}" dt="2022-09-27T08:09:41.718" v="3675" actId="207"/>
          <ac:spMkLst>
            <pc:docMk/>
            <pc:sldMk cId="2507697154" sldId="288"/>
            <ac:spMk id="3" creationId="{CD4786CE-92D7-D5D0-4BE3-9CD97D824BB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507697154" sldId="288"/>
            <ac:spMk id="4" creationId="{725018D2-1F19-11D4-AD3B-DB403711FCF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507697154" sldId="288"/>
            <ac:spMk id="5" creationId="{75AB9696-6C33-22B7-8DFC-81B59EB8D246}"/>
          </ac:spMkLst>
        </pc:spChg>
      </pc:sldChg>
      <pc:sldChg chg="addSp delSp modSp modAnim modNotesTx">
        <pc:chgData name="Sebastian C. Ibanez" userId="43a978e8-a698-4a6a-8aa3-54e7aa0c2e84" providerId="ADAL" clId="{B6FF796D-C4AF-49BA-B3AB-1B4586F6841E}" dt="2022-09-27T08:10:48.993" v="3683" actId="5793"/>
        <pc:sldMkLst>
          <pc:docMk/>
          <pc:sldMk cId="2752841214" sldId="289"/>
        </pc:sldMkLst>
        <pc:spChg chg="mod">
          <ac:chgData name="Sebastian C. Ibanez" userId="43a978e8-a698-4a6a-8aa3-54e7aa0c2e84" providerId="ADAL" clId="{B6FF796D-C4AF-49BA-B3AB-1B4586F6841E}" dt="2022-09-27T08:10:40.350" v="3676" actId="207"/>
          <ac:spMkLst>
            <pc:docMk/>
            <pc:sldMk cId="2752841214" sldId="289"/>
            <ac:spMk id="3" creationId="{CD4786CE-92D7-D5D0-4BE3-9CD97D824BB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752841214" sldId="289"/>
            <ac:spMk id="4" creationId="{47559199-6E0A-EDED-0383-8C31B511DB4D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752841214" sldId="289"/>
            <ac:spMk id="5" creationId="{4CA9186E-36F5-58A8-8EC8-B0C03CE6BC76}"/>
          </ac:spMkLst>
        </pc:spChg>
      </pc:sldChg>
      <pc:sldChg chg="addSp delSp modSp mod modAnim">
        <pc:chgData name="Sebastian C. Ibanez" userId="43a978e8-a698-4a6a-8aa3-54e7aa0c2e84" providerId="ADAL" clId="{B6FF796D-C4AF-49BA-B3AB-1B4586F6841E}" dt="2022-09-27T08:11:01.662" v="3685" actId="207"/>
        <pc:sldMkLst>
          <pc:docMk/>
          <pc:sldMk cId="2258225488" sldId="290"/>
        </pc:sldMkLst>
        <pc:spChg chg="mod">
          <ac:chgData name="Sebastian C. Ibanez" userId="43a978e8-a698-4a6a-8aa3-54e7aa0c2e84" providerId="ADAL" clId="{B6FF796D-C4AF-49BA-B3AB-1B4586F6841E}" dt="2022-09-27T08:11:01.662" v="3685" actId="207"/>
          <ac:spMkLst>
            <pc:docMk/>
            <pc:sldMk cId="2258225488" sldId="290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258225488" sldId="290"/>
            <ac:spMk id="4" creationId="{7BDE67B7-E0BB-4802-3A19-AB81DAAA4D7D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258225488" sldId="290"/>
            <ac:spMk id="5" creationId="{21F8DEF5-2B4B-93DF-9A37-2D6BAF88F922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3080210579" sldId="291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080210579" sldId="291"/>
            <ac:spMk id="4" creationId="{CD5F3C57-8A04-F28B-905F-63A5CBC90AEC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080210579" sldId="291"/>
            <ac:spMk id="5" creationId="{BF897126-67B5-CAFB-70AC-96554016FFD3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11:17.591" v="3686" actId="207"/>
        <pc:sldMkLst>
          <pc:docMk/>
          <pc:sldMk cId="347211716" sldId="292"/>
        </pc:sldMkLst>
        <pc:spChg chg="mod">
          <ac:chgData name="Sebastian C. Ibanez" userId="43a978e8-a698-4a6a-8aa3-54e7aa0c2e84" providerId="ADAL" clId="{B6FF796D-C4AF-49BA-B3AB-1B4586F6841E}" dt="2022-09-27T08:11:17.591" v="3686" actId="207"/>
          <ac:spMkLst>
            <pc:docMk/>
            <pc:sldMk cId="347211716" sldId="292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47211716" sldId="292"/>
            <ac:spMk id="4" creationId="{5F079CCB-50EF-1D03-CD72-59F9C61D5F85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47211716" sldId="292"/>
            <ac:spMk id="5" creationId="{B63AF60F-037F-B30C-C42D-7E6BF9AA0C65}"/>
          </ac:spMkLst>
        </pc:spChg>
      </pc:sldChg>
      <pc:sldChg chg="addSp delSp modSp modAnim modNotesTx">
        <pc:chgData name="Sebastian C. Ibanez" userId="43a978e8-a698-4a6a-8aa3-54e7aa0c2e84" providerId="ADAL" clId="{B6FF796D-C4AF-49BA-B3AB-1B4586F6841E}" dt="2022-09-27T08:12:05.074" v="3689" actId="207"/>
        <pc:sldMkLst>
          <pc:docMk/>
          <pc:sldMk cId="2623531154" sldId="293"/>
        </pc:sldMkLst>
        <pc:spChg chg="mod">
          <ac:chgData name="Sebastian C. Ibanez" userId="43a978e8-a698-4a6a-8aa3-54e7aa0c2e84" providerId="ADAL" clId="{B6FF796D-C4AF-49BA-B3AB-1B4586F6841E}" dt="2022-09-27T08:12:05.074" v="3689" actId="207"/>
          <ac:spMkLst>
            <pc:docMk/>
            <pc:sldMk cId="2623531154" sldId="293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623531154" sldId="293"/>
            <ac:spMk id="4" creationId="{E6EBB37A-3782-619C-965E-6C408AD6A4A7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623531154" sldId="293"/>
            <ac:spMk id="5" creationId="{C8759137-58D5-4178-FF9B-146D8D7ED8A3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7:56:48.714" v="3655" actId="207"/>
        <pc:sldMkLst>
          <pc:docMk/>
          <pc:sldMk cId="1500819109" sldId="294"/>
        </pc:sldMkLst>
        <pc:spChg chg="mod">
          <ac:chgData name="Sebastian C. Ibanez" userId="43a978e8-a698-4a6a-8aa3-54e7aa0c2e84" providerId="ADAL" clId="{B6FF796D-C4AF-49BA-B3AB-1B4586F6841E}" dt="2022-09-27T07:56:48.714" v="3655" actId="207"/>
          <ac:spMkLst>
            <pc:docMk/>
            <pc:sldMk cId="1500819109" sldId="294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500819109" sldId="294"/>
            <ac:spMk id="4" creationId="{4467994B-07EA-0A7D-4052-BA355C50476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500819109" sldId="294"/>
            <ac:spMk id="5" creationId="{25349810-206F-2BCA-AA64-68977ACCB6F5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2925302018" sldId="295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925302018" sldId="295"/>
            <ac:spMk id="4" creationId="{5E4D7084-7E12-F8F4-F2AC-54675A3EC64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925302018" sldId="295"/>
            <ac:spMk id="5" creationId="{8CBD26DA-F14D-6DDA-16D2-CC0A1BE3B942}"/>
          </ac:spMkLst>
        </pc:spChg>
      </pc:sldChg>
      <pc:sldChg chg="addSp delSp modAnim modNotesTx">
        <pc:chgData name="Sebastian C. Ibanez" userId="43a978e8-a698-4a6a-8aa3-54e7aa0c2e84" providerId="ADAL" clId="{B6FF796D-C4AF-49BA-B3AB-1B4586F6841E}" dt="2022-09-27T07:57:52.353" v="3663" actId="6549"/>
        <pc:sldMkLst>
          <pc:docMk/>
          <pc:sldMk cId="3489230734" sldId="296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489230734" sldId="296"/>
            <ac:spMk id="4" creationId="{9207108C-45B0-BB97-5680-23AA078F5A6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489230734" sldId="296"/>
            <ac:spMk id="5" creationId="{61724DC9-CD06-B51F-A4B1-50E48587631C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12:17.640" v="3691" actId="207"/>
        <pc:sldMkLst>
          <pc:docMk/>
          <pc:sldMk cId="1620721375" sldId="297"/>
        </pc:sldMkLst>
        <pc:spChg chg="mod">
          <ac:chgData name="Sebastian C. Ibanez" userId="43a978e8-a698-4a6a-8aa3-54e7aa0c2e84" providerId="ADAL" clId="{B6FF796D-C4AF-49BA-B3AB-1B4586F6841E}" dt="2022-09-27T08:12:17.640" v="3691" actId="207"/>
          <ac:spMkLst>
            <pc:docMk/>
            <pc:sldMk cId="1620721375" sldId="297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620721375" sldId="297"/>
            <ac:spMk id="4" creationId="{068CBAB4-A1CA-9B7C-369D-AE29B1E6E7ED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620721375" sldId="297"/>
            <ac:spMk id="5" creationId="{8CF52E86-4868-4500-D931-CE9FA38BCE2D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7T08:12:28.682" v="3693" actId="207"/>
        <pc:sldMkLst>
          <pc:docMk/>
          <pc:sldMk cId="948815879" sldId="298"/>
        </pc:sldMkLst>
        <pc:spChg chg="mod">
          <ac:chgData name="Sebastian C. Ibanez" userId="43a978e8-a698-4a6a-8aa3-54e7aa0c2e84" providerId="ADAL" clId="{B6FF796D-C4AF-49BA-B3AB-1B4586F6841E}" dt="2022-09-27T08:12:28.682" v="3693" actId="207"/>
          <ac:spMkLst>
            <pc:docMk/>
            <pc:sldMk cId="948815879" sldId="298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948815879" sldId="298"/>
            <ac:spMk id="4" creationId="{F12CA469-7C45-66F5-444C-F1469A8D089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948815879" sldId="298"/>
            <ac:spMk id="5" creationId="{9EC70498-0F7C-5A2C-7301-BF9DC2ACA4F6}"/>
          </ac:spMkLst>
        </pc:spChg>
      </pc:sldChg>
      <pc:sldChg chg="addSp delSp modSp mod modAnim">
        <pc:chgData name="Sebastian C. Ibanez" userId="43a978e8-a698-4a6a-8aa3-54e7aa0c2e84" providerId="ADAL" clId="{B6FF796D-C4AF-49BA-B3AB-1B4586F6841E}" dt="2022-09-27T08:13:30.862" v="3714" actId="20577"/>
        <pc:sldMkLst>
          <pc:docMk/>
          <pc:sldMk cId="2834727568" sldId="299"/>
        </pc:sldMkLst>
        <pc:spChg chg="mod">
          <ac:chgData name="Sebastian C. Ibanez" userId="43a978e8-a698-4a6a-8aa3-54e7aa0c2e84" providerId="ADAL" clId="{B6FF796D-C4AF-49BA-B3AB-1B4586F6841E}" dt="2022-09-27T08:13:30.862" v="3714" actId="20577"/>
          <ac:spMkLst>
            <pc:docMk/>
            <pc:sldMk cId="2834727568" sldId="299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834727568" sldId="299"/>
            <ac:spMk id="4" creationId="{306CAB3E-AE4E-B6E7-D48C-3E7961631DB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834727568" sldId="299"/>
            <ac:spMk id="5" creationId="{A0C16627-C923-2557-81FF-89F1C175E485}"/>
          </ac:spMkLst>
        </pc:spChg>
        <pc:picChg chg="add del">
          <ac:chgData name="Sebastian C. Ibanez" userId="43a978e8-a698-4a6a-8aa3-54e7aa0c2e84" providerId="ADAL" clId="{B6FF796D-C4AF-49BA-B3AB-1B4586F6841E}" dt="2022-09-27T08:13:17.998" v="3705" actId="22"/>
          <ac:picMkLst>
            <pc:docMk/>
            <pc:sldMk cId="2834727568" sldId="299"/>
            <ac:picMk id="6" creationId="{3FAF5867-59BA-F684-2403-35717F9E5DC8}"/>
          </ac:picMkLst>
        </pc:picChg>
      </pc:sldChg>
      <pc:sldChg chg="del">
        <pc:chgData name="Sebastian C. Ibanez" userId="43a978e8-a698-4a6a-8aa3-54e7aa0c2e84" providerId="ADAL" clId="{B6FF796D-C4AF-49BA-B3AB-1B4586F6841E}" dt="2022-09-13T08:32:31.816" v="41" actId="47"/>
        <pc:sldMkLst>
          <pc:docMk/>
          <pc:sldMk cId="791096890" sldId="300"/>
        </pc:sldMkLst>
      </pc:sldChg>
      <pc:sldChg chg="addSp delSp modSp mod modAnim modNotesTx">
        <pc:chgData name="Sebastian C. Ibanez" userId="43a978e8-a698-4a6a-8aa3-54e7aa0c2e84" providerId="ADAL" clId="{B6FF796D-C4AF-49BA-B3AB-1B4586F6841E}" dt="2022-09-25T04:03:46.724" v="3535"/>
        <pc:sldMkLst>
          <pc:docMk/>
          <pc:sldMk cId="3898924660" sldId="301"/>
        </pc:sldMkLst>
        <pc:spChg chg="mod">
          <ac:chgData name="Sebastian C. Ibanez" userId="43a978e8-a698-4a6a-8aa3-54e7aa0c2e84" providerId="ADAL" clId="{B6FF796D-C4AF-49BA-B3AB-1B4586F6841E}" dt="2022-09-13T08:32:02.625" v="39" actId="21"/>
          <ac:spMkLst>
            <pc:docMk/>
            <pc:sldMk cId="3898924660" sldId="301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898924660" sldId="301"/>
            <ac:spMk id="4" creationId="{2AECB412-C512-CCBB-B002-436CF7DC9CE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898924660" sldId="301"/>
            <ac:spMk id="5" creationId="{9BBD0007-F73C-B805-8B50-6D1749F1F78A}"/>
          </ac:spMkLst>
        </pc:spChg>
      </pc:sldChg>
      <pc:sldChg chg="addSp delSp modSp mod modAnim modNotesTx">
        <pc:chgData name="Sebastian C. Ibanez" userId="43a978e8-a698-4a6a-8aa3-54e7aa0c2e84" providerId="ADAL" clId="{B6FF796D-C4AF-49BA-B3AB-1B4586F6841E}" dt="2022-09-25T04:03:46.724" v="3535"/>
        <pc:sldMkLst>
          <pc:docMk/>
          <pc:sldMk cId="1072006166" sldId="302"/>
        </pc:sldMkLst>
        <pc:spChg chg="mod">
          <ac:chgData name="Sebastian C. Ibanez" userId="43a978e8-a698-4a6a-8aa3-54e7aa0c2e84" providerId="ADAL" clId="{B6FF796D-C4AF-49BA-B3AB-1B4586F6841E}" dt="2022-09-13T08:32:35.807" v="57" actId="20577"/>
          <ac:spMkLst>
            <pc:docMk/>
            <pc:sldMk cId="1072006166" sldId="302"/>
            <ac:spMk id="2" creationId="{582DF2E7-B905-B148-FCE5-930E421D4CE5}"/>
          </ac:spMkLst>
        </pc:spChg>
        <pc:spChg chg="mod">
          <ac:chgData name="Sebastian C. Ibanez" userId="43a978e8-a698-4a6a-8aa3-54e7aa0c2e84" providerId="ADAL" clId="{B6FF796D-C4AF-49BA-B3AB-1B4586F6841E}" dt="2022-09-13T08:35:14.972" v="259" actId="20577"/>
          <ac:spMkLst>
            <pc:docMk/>
            <pc:sldMk cId="1072006166" sldId="302"/>
            <ac:spMk id="3" creationId="{98C8950B-E313-F0EE-FF90-CF1115F68B0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072006166" sldId="302"/>
            <ac:spMk id="4" creationId="{AA69C8CF-81FB-DCC6-605F-BB5B7DBA27C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072006166" sldId="302"/>
            <ac:spMk id="5" creationId="{FBCBD8FB-0B45-C934-F25D-D49BCC1F39CE}"/>
          </ac:spMkLst>
        </pc:spChg>
      </pc:sldChg>
      <pc:sldChg chg="del">
        <pc:chgData name="Sebastian C. Ibanez" userId="43a978e8-a698-4a6a-8aa3-54e7aa0c2e84" providerId="ADAL" clId="{B6FF796D-C4AF-49BA-B3AB-1B4586F6841E}" dt="2022-09-13T08:32:31.816" v="41" actId="47"/>
        <pc:sldMkLst>
          <pc:docMk/>
          <pc:sldMk cId="1212595904" sldId="303"/>
        </pc:sldMkLst>
      </pc:sldChg>
      <pc:sldChg chg="modSp del mod">
        <pc:chgData name="Sebastian C. Ibanez" userId="43a978e8-a698-4a6a-8aa3-54e7aa0c2e84" providerId="ADAL" clId="{B6FF796D-C4AF-49BA-B3AB-1B4586F6841E}" dt="2022-09-15T06:36:45.543" v="1919" actId="47"/>
        <pc:sldMkLst>
          <pc:docMk/>
          <pc:sldMk cId="2482265021" sldId="306"/>
        </pc:sldMkLst>
        <pc:spChg chg="mod">
          <ac:chgData name="Sebastian C. Ibanez" userId="43a978e8-a698-4a6a-8aa3-54e7aa0c2e84" providerId="ADAL" clId="{B6FF796D-C4AF-49BA-B3AB-1B4586F6841E}" dt="2022-09-15T06:36:27.614" v="1911" actId="21"/>
          <ac:spMkLst>
            <pc:docMk/>
            <pc:sldMk cId="2482265021" sldId="306"/>
            <ac:spMk id="3" creationId="{98C8950B-E313-F0EE-FF90-CF1115F68B09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1913839371" sldId="307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913839371" sldId="307"/>
            <ac:spMk id="4" creationId="{49F2A404-9638-1B76-D131-EB78015A2CD5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913839371" sldId="307"/>
            <ac:spMk id="5" creationId="{59334890-3373-C753-6F4E-BA0DAF8064CD}"/>
          </ac:spMkLst>
        </pc:spChg>
      </pc:sldChg>
      <pc:sldChg chg="addSp delSp modSp modAnim modNotesTx">
        <pc:chgData name="Sebastian C. Ibanez" userId="43a978e8-a698-4a6a-8aa3-54e7aa0c2e84" providerId="ADAL" clId="{B6FF796D-C4AF-49BA-B3AB-1B4586F6841E}" dt="2022-09-27T08:13:54.058" v="3716" actId="207"/>
        <pc:sldMkLst>
          <pc:docMk/>
          <pc:sldMk cId="1297318993" sldId="308"/>
        </pc:sldMkLst>
        <pc:spChg chg="mod">
          <ac:chgData name="Sebastian C. Ibanez" userId="43a978e8-a698-4a6a-8aa3-54e7aa0c2e84" providerId="ADAL" clId="{B6FF796D-C4AF-49BA-B3AB-1B4586F6841E}" dt="2022-09-27T08:13:54.058" v="3716" actId="207"/>
          <ac:spMkLst>
            <pc:docMk/>
            <pc:sldMk cId="1297318993" sldId="308"/>
            <ac:spMk id="3" creationId="{57A4ACFB-057F-5CB9-86EC-9340B0783602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297318993" sldId="308"/>
            <ac:spMk id="4" creationId="{20498E91-EA6C-03F1-1D8A-CD806173FFD2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297318993" sldId="308"/>
            <ac:spMk id="5" creationId="{CDF56F9B-4F99-92B9-FFC1-780EFE84B2CF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1570375209" sldId="311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570375209" sldId="311"/>
            <ac:spMk id="4" creationId="{753CCC0F-BF2D-EAC2-7D2B-1ECE4988F04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570375209" sldId="311"/>
            <ac:spMk id="5" creationId="{A4FC9E38-666A-8F24-B4C4-142DB47DE59C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3756968090" sldId="312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756968090" sldId="312"/>
            <ac:spMk id="4" creationId="{D7039A6B-4C42-E929-B5AC-F0037B0FBD7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756968090" sldId="312"/>
            <ac:spMk id="5" creationId="{10B85DB3-C66A-B2AA-FBF4-CAD6387393F4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607617859" sldId="313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607617859" sldId="313"/>
            <ac:spMk id="4" creationId="{B696576F-FC3F-1CF8-DCCF-C6B350FCD0E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607617859" sldId="313"/>
            <ac:spMk id="5" creationId="{3A9AD934-9EFD-0BB3-1006-537F0B52D0EC}"/>
          </ac:spMkLst>
        </pc:spChg>
      </pc:sldChg>
      <pc:sldChg chg="addSp delSp modSp modAnim">
        <pc:chgData name="Sebastian C. Ibanez" userId="43a978e8-a698-4a6a-8aa3-54e7aa0c2e84" providerId="ADAL" clId="{B6FF796D-C4AF-49BA-B3AB-1B4586F6841E}" dt="2022-09-25T04:03:46.724" v="3535"/>
        <pc:sldMkLst>
          <pc:docMk/>
          <pc:sldMk cId="1227897435" sldId="314"/>
        </pc:sldMkLst>
        <pc:spChg chg="mod">
          <ac:chgData name="Sebastian C. Ibanez" userId="43a978e8-a698-4a6a-8aa3-54e7aa0c2e84" providerId="ADAL" clId="{B6FF796D-C4AF-49BA-B3AB-1B4586F6841E}" dt="2022-09-24T09:32:44.043" v="3497" actId="20578"/>
          <ac:spMkLst>
            <pc:docMk/>
            <pc:sldMk cId="1227897435" sldId="314"/>
            <ac:spMk id="3" creationId="{57A4ACFB-057F-5CB9-86EC-9340B0783602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227897435" sldId="314"/>
            <ac:spMk id="4" creationId="{65381481-EE3A-1998-A7D8-9BED863D98D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227897435" sldId="314"/>
            <ac:spMk id="5" creationId="{E9297B8A-5F8D-5638-7E2F-F138D6941CE3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106158076" sldId="315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06158076" sldId="315"/>
            <ac:spMk id="4" creationId="{A2F7E077-19BE-DCBE-477C-C299BD512DC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06158076" sldId="315"/>
            <ac:spMk id="5" creationId="{19D338E4-D9E7-8EBE-E2F0-40FB02B03EB0}"/>
          </ac:spMkLst>
        </pc:spChg>
      </pc:sldChg>
      <pc:sldChg chg="addSp delSp modAnim">
        <pc:chgData name="Sebastian C. Ibanez" userId="43a978e8-a698-4a6a-8aa3-54e7aa0c2e84" providerId="ADAL" clId="{B6FF796D-C4AF-49BA-B3AB-1B4586F6841E}" dt="2022-09-25T04:03:46.724" v="3535"/>
        <pc:sldMkLst>
          <pc:docMk/>
          <pc:sldMk cId="488217006" sldId="316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88217006" sldId="316"/>
            <ac:spMk id="4" creationId="{E7D83680-1714-ACE6-EC51-2EF6338F6AA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88217006" sldId="316"/>
            <ac:spMk id="5" creationId="{9893ACB4-56F9-EB52-C507-0D8B4C9C314B}"/>
          </ac:spMkLst>
        </pc:spChg>
      </pc:sldChg>
      <pc:sldChg chg="addSp delSp modSp modAnim modNotesTx">
        <pc:chgData name="Sebastian C. Ibanez" userId="43a978e8-a698-4a6a-8aa3-54e7aa0c2e84" providerId="ADAL" clId="{B6FF796D-C4AF-49BA-B3AB-1B4586F6841E}" dt="2022-09-27T08:32:44.311" v="3815" actId="20577"/>
        <pc:sldMkLst>
          <pc:docMk/>
          <pc:sldMk cId="3156521779" sldId="318"/>
        </pc:sldMkLst>
        <pc:spChg chg="mod">
          <ac:chgData name="Sebastian C. Ibanez" userId="43a978e8-a698-4a6a-8aa3-54e7aa0c2e84" providerId="ADAL" clId="{B6FF796D-C4AF-49BA-B3AB-1B4586F6841E}" dt="2022-09-15T06:58:42.702" v="2548" actId="20577"/>
          <ac:spMkLst>
            <pc:docMk/>
            <pc:sldMk cId="3156521779" sldId="318"/>
            <ac:spMk id="3" creationId="{57A4ACFB-057F-5CB9-86EC-9340B0783602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156521779" sldId="318"/>
            <ac:spMk id="4" creationId="{3EB33A0E-EB6F-58FD-9BD7-B130F975CF68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156521779" sldId="318"/>
            <ac:spMk id="5" creationId="{BF0A4500-7931-0431-83E3-A5FA7FE0E706}"/>
          </ac:spMkLst>
        </pc:spChg>
      </pc:sldChg>
      <pc:sldChg chg="addSp delSp">
        <pc:chgData name="Sebastian C. Ibanez" userId="43a978e8-a698-4a6a-8aa3-54e7aa0c2e84" providerId="ADAL" clId="{B6FF796D-C4AF-49BA-B3AB-1B4586F6841E}" dt="2022-09-25T04:03:46.724" v="3535"/>
        <pc:sldMkLst>
          <pc:docMk/>
          <pc:sldMk cId="986100890" sldId="319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986100890" sldId="319"/>
            <ac:spMk id="3" creationId="{6A31E23C-1E93-FBB7-24BB-265FC932E956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986100890" sldId="319"/>
            <ac:spMk id="4" creationId="{5B3746EE-3414-AB28-44E8-398CB80094DF}"/>
          </ac:spMkLst>
        </pc:spChg>
      </pc:sldChg>
      <pc:sldChg chg="addSp delSp modSp new mod">
        <pc:chgData name="Sebastian C. Ibanez" userId="43a978e8-a698-4a6a-8aa3-54e7aa0c2e84" providerId="ADAL" clId="{B6FF796D-C4AF-49BA-B3AB-1B4586F6841E}" dt="2022-09-25T04:03:46.724" v="3535"/>
        <pc:sldMkLst>
          <pc:docMk/>
          <pc:sldMk cId="1615338659" sldId="320"/>
        </pc:sldMkLst>
        <pc:spChg chg="mod">
          <ac:chgData name="Sebastian C. Ibanez" userId="43a978e8-a698-4a6a-8aa3-54e7aa0c2e84" providerId="ADAL" clId="{B6FF796D-C4AF-49BA-B3AB-1B4586F6841E}" dt="2022-09-15T04:56:59.561" v="480" actId="20577"/>
          <ac:spMkLst>
            <pc:docMk/>
            <pc:sldMk cId="1615338659" sldId="320"/>
            <ac:spMk id="2" creationId="{F43A4853-E80D-7D41-506B-FD3DA030B90E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615338659" sldId="320"/>
            <ac:spMk id="3" creationId="{83CD9594-6EF2-E9EC-701A-04B299B2C6DC}"/>
          </ac:spMkLst>
        </pc:spChg>
        <pc:spChg chg="del mod">
          <ac:chgData name="Sebastian C. Ibanez" userId="43a978e8-a698-4a6a-8aa3-54e7aa0c2e84" providerId="ADAL" clId="{B6FF796D-C4AF-49BA-B3AB-1B4586F6841E}" dt="2022-09-15T04:56:40.593" v="402" actId="22"/>
          <ac:spMkLst>
            <pc:docMk/>
            <pc:sldMk cId="1615338659" sldId="320"/>
            <ac:spMk id="3" creationId="{D99A59EC-EE8A-C75F-A7DB-F7CEE4AEFEC4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615338659" sldId="320"/>
            <ac:spMk id="4" creationId="{44FA5CA9-CD23-E02C-BEA8-A2E466C8CC4C}"/>
          </ac:spMkLst>
        </pc:spChg>
        <pc:spChg chg="add del mod">
          <ac:chgData name="Sebastian C. Ibanez" userId="43a978e8-a698-4a6a-8aa3-54e7aa0c2e84" providerId="ADAL" clId="{B6FF796D-C4AF-49BA-B3AB-1B4586F6841E}" dt="2022-09-15T05:07:28.025" v="851" actId="478"/>
          <ac:spMkLst>
            <pc:docMk/>
            <pc:sldMk cId="1615338659" sldId="320"/>
            <ac:spMk id="7" creationId="{31AF7F51-3FB0-8605-236D-AE3DEC6972DB}"/>
          </ac:spMkLst>
        </pc:spChg>
        <pc:spChg chg="add mod">
          <ac:chgData name="Sebastian C. Ibanez" userId="43a978e8-a698-4a6a-8aa3-54e7aa0c2e84" providerId="ADAL" clId="{B6FF796D-C4AF-49BA-B3AB-1B4586F6841E}" dt="2022-09-15T05:08:28.264" v="886" actId="122"/>
          <ac:spMkLst>
            <pc:docMk/>
            <pc:sldMk cId="1615338659" sldId="320"/>
            <ac:spMk id="9" creationId="{EAC44732-8748-9353-D0C9-B7B7B7E2B9EA}"/>
          </ac:spMkLst>
        </pc:spChg>
        <pc:picChg chg="add mod ord">
          <ac:chgData name="Sebastian C. Ibanez" userId="43a978e8-a698-4a6a-8aa3-54e7aa0c2e84" providerId="ADAL" clId="{B6FF796D-C4AF-49BA-B3AB-1B4586F6841E}" dt="2022-09-15T05:08:04.812" v="881" actId="1076"/>
          <ac:picMkLst>
            <pc:docMk/>
            <pc:sldMk cId="1615338659" sldId="320"/>
            <ac:picMk id="5" creationId="{2F0CB8EE-6B45-49CB-FEAA-1F2BBB2DA060}"/>
          </ac:picMkLst>
        </pc:picChg>
      </pc:sldChg>
      <pc:sldChg chg="add del">
        <pc:chgData name="Sebastian C. Ibanez" userId="43a978e8-a698-4a6a-8aa3-54e7aa0c2e84" providerId="ADAL" clId="{B6FF796D-C4AF-49BA-B3AB-1B4586F6841E}" dt="2022-09-15T04:57:58.935" v="482" actId="47"/>
        <pc:sldMkLst>
          <pc:docMk/>
          <pc:sldMk cId="142426917" sldId="321"/>
        </pc:sldMkLst>
      </pc:sldChg>
      <pc:sldChg chg="addSp delSp modSp new mod modAnim">
        <pc:chgData name="Sebastian C. Ibanez" userId="43a978e8-a698-4a6a-8aa3-54e7aa0c2e84" providerId="ADAL" clId="{B6FF796D-C4AF-49BA-B3AB-1B4586F6841E}" dt="2022-09-27T08:01:56.688" v="3670" actId="207"/>
        <pc:sldMkLst>
          <pc:docMk/>
          <pc:sldMk cId="2141041169" sldId="321"/>
        </pc:sldMkLst>
        <pc:spChg chg="mod">
          <ac:chgData name="Sebastian C. Ibanez" userId="43a978e8-a698-4a6a-8aa3-54e7aa0c2e84" providerId="ADAL" clId="{B6FF796D-C4AF-49BA-B3AB-1B4586F6841E}" dt="2022-09-15T04:58:09.343" v="486"/>
          <ac:spMkLst>
            <pc:docMk/>
            <pc:sldMk cId="2141041169" sldId="321"/>
            <ac:spMk id="2" creationId="{2609D9C6-6B51-9A32-A534-E6EC9B67F2D0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141041169" sldId="321"/>
            <ac:spMk id="3" creationId="{A272A1DD-A741-3302-A8E9-0B26C81CC194}"/>
          </ac:spMkLst>
        </pc:spChg>
        <pc:spChg chg="del mod">
          <ac:chgData name="Sebastian C. Ibanez" userId="43a978e8-a698-4a6a-8aa3-54e7aa0c2e84" providerId="ADAL" clId="{B6FF796D-C4AF-49BA-B3AB-1B4586F6841E}" dt="2022-09-15T04:58:05.084" v="485"/>
          <ac:spMkLst>
            <pc:docMk/>
            <pc:sldMk cId="2141041169" sldId="321"/>
            <ac:spMk id="3" creationId="{B7A3F793-11D0-E18E-2C12-8903C23C1D6B}"/>
          </ac:spMkLst>
        </pc:spChg>
        <pc:spChg chg="mod">
          <ac:chgData name="Sebastian C. Ibanez" userId="43a978e8-a698-4a6a-8aa3-54e7aa0c2e84" providerId="ADAL" clId="{B6FF796D-C4AF-49BA-B3AB-1B4586F6841E}" dt="2022-09-27T08:01:56.688" v="3670" actId="207"/>
          <ac:spMkLst>
            <pc:docMk/>
            <pc:sldMk cId="2141041169" sldId="321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141041169" sldId="321"/>
            <ac:spMk id="6" creationId="{284812AE-CA2F-5C60-412E-69F79C2AFC39}"/>
          </ac:spMkLst>
        </pc:spChg>
        <pc:spChg chg="add">
          <ac:chgData name="Sebastian C. Ibanez" userId="43a978e8-a698-4a6a-8aa3-54e7aa0c2e84" providerId="ADAL" clId="{B6FF796D-C4AF-49BA-B3AB-1B4586F6841E}" dt="2022-09-15T05:07:45.731" v="853" actId="22"/>
          <ac:spMkLst>
            <pc:docMk/>
            <pc:sldMk cId="2141041169" sldId="321"/>
            <ac:spMk id="7" creationId="{8E89E289-45C3-B0AA-DA3A-F743B405889C}"/>
          </ac:spMkLst>
        </pc:spChg>
        <pc:picChg chg="add mod">
          <ac:chgData name="Sebastian C. Ibanez" userId="43a978e8-a698-4a6a-8aa3-54e7aa0c2e84" providerId="ADAL" clId="{B6FF796D-C4AF-49BA-B3AB-1B4586F6841E}" dt="2022-09-15T04:58:05.084" v="485"/>
          <ac:picMkLst>
            <pc:docMk/>
            <pc:sldMk cId="2141041169" sldId="321"/>
            <ac:picMk id="5" creationId="{8F94587D-420C-EBAC-F7FB-D6638266DADD}"/>
          </ac:picMkLst>
        </pc:picChg>
      </pc:sldChg>
      <pc:sldChg chg="addSp delSp modSp add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1949590924" sldId="322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949590924" sldId="322"/>
            <ac:spMk id="3" creationId="{7425641D-0FD8-33C2-259F-662007F4C904}"/>
          </ac:spMkLst>
        </pc:spChg>
        <pc:spChg chg="mod">
          <ac:chgData name="Sebastian C. Ibanez" userId="43a978e8-a698-4a6a-8aa3-54e7aa0c2e84" providerId="ADAL" clId="{B6FF796D-C4AF-49BA-B3AB-1B4586F6841E}" dt="2022-09-15T05:02:20.227" v="787"/>
          <ac:spMkLst>
            <pc:docMk/>
            <pc:sldMk cId="1949590924" sldId="322"/>
            <ac:spMk id="4" creationId="{1D523A78-B1FB-7983-D5F6-6A958C4B1823}"/>
          </ac:spMkLst>
        </pc:spChg>
        <pc:spChg chg="add">
          <ac:chgData name="Sebastian C. Ibanez" userId="43a978e8-a698-4a6a-8aa3-54e7aa0c2e84" providerId="ADAL" clId="{B6FF796D-C4AF-49BA-B3AB-1B4586F6841E}" dt="2022-09-15T05:07:44.890" v="852" actId="22"/>
          <ac:spMkLst>
            <pc:docMk/>
            <pc:sldMk cId="1949590924" sldId="322"/>
            <ac:spMk id="6" creationId="{65B0473E-67BB-5994-380A-F64A0E480ABE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949590924" sldId="322"/>
            <ac:spMk id="7" creationId="{38EF0A85-2E6D-2416-EE5A-2DF7AC893D4E}"/>
          </ac:spMkLst>
        </pc:spChg>
      </pc:sldChg>
      <pc:sldChg chg="addSp delSp modSp add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820099141" sldId="323"/>
        </pc:sldMkLst>
        <pc:spChg chg="add del">
          <ac:chgData name="Sebastian C. Ibanez" userId="43a978e8-a698-4a6a-8aa3-54e7aa0c2e84" providerId="ADAL" clId="{B6FF796D-C4AF-49BA-B3AB-1B4586F6841E}" dt="2022-09-15T05:04:51.201" v="807" actId="478"/>
          <ac:spMkLst>
            <pc:docMk/>
            <pc:sldMk cId="820099141" sldId="323"/>
            <ac:spMk id="3" creationId="{0B9E6A95-9E06-C038-966E-403925FF28EC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820099141" sldId="323"/>
            <ac:spMk id="3" creationId="{472DC7A0-AC2E-C0CD-0E19-2BE6D7B2D530}"/>
          </ac:spMkLst>
        </pc:spChg>
        <pc:spChg chg="mod">
          <ac:chgData name="Sebastian C. Ibanez" userId="43a978e8-a698-4a6a-8aa3-54e7aa0c2e84" providerId="ADAL" clId="{B6FF796D-C4AF-49BA-B3AB-1B4586F6841E}" dt="2022-09-15T05:24:49.801" v="1299" actId="20577"/>
          <ac:spMkLst>
            <pc:docMk/>
            <pc:sldMk cId="820099141" sldId="323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820099141" sldId="323"/>
            <ac:spMk id="5" creationId="{C0528D46-F88E-D9FC-11DE-9FA3B4531DE4}"/>
          </ac:spMkLst>
        </pc:spChg>
        <pc:spChg chg="add del mod">
          <ac:chgData name="Sebastian C. Ibanez" userId="43a978e8-a698-4a6a-8aa3-54e7aa0c2e84" providerId="ADAL" clId="{B6FF796D-C4AF-49BA-B3AB-1B4586F6841E}" dt="2022-09-15T05:14:18.718" v="1097" actId="478"/>
          <ac:spMkLst>
            <pc:docMk/>
            <pc:sldMk cId="820099141" sldId="323"/>
            <ac:spMk id="6" creationId="{DD6A21F3-3419-B0AA-B953-C13C02ED192D}"/>
          </ac:spMkLst>
        </pc:spChg>
        <pc:spChg chg="add del">
          <ac:chgData name="Sebastian C. Ibanez" userId="43a978e8-a698-4a6a-8aa3-54e7aa0c2e84" providerId="ADAL" clId="{B6FF796D-C4AF-49BA-B3AB-1B4586F6841E}" dt="2022-09-15T05:10:50.203" v="933" actId="478"/>
          <ac:spMkLst>
            <pc:docMk/>
            <pc:sldMk cId="820099141" sldId="323"/>
            <ac:spMk id="7" creationId="{C3465019-BA18-4517-B5DA-B7ECD127A890}"/>
          </ac:spMkLst>
        </pc:spChg>
        <pc:spChg chg="add del mod">
          <ac:chgData name="Sebastian C. Ibanez" userId="43a978e8-a698-4a6a-8aa3-54e7aa0c2e84" providerId="ADAL" clId="{B6FF796D-C4AF-49BA-B3AB-1B4586F6841E}" dt="2022-09-15T05:14:16.932" v="1096" actId="478"/>
          <ac:spMkLst>
            <pc:docMk/>
            <pc:sldMk cId="820099141" sldId="323"/>
            <ac:spMk id="9" creationId="{6D5B0EF7-CBFA-C30D-3D36-733483263348}"/>
          </ac:spMkLst>
        </pc:spChg>
        <pc:spChg chg="add del mod">
          <ac:chgData name="Sebastian C. Ibanez" userId="43a978e8-a698-4a6a-8aa3-54e7aa0c2e84" providerId="ADAL" clId="{B6FF796D-C4AF-49BA-B3AB-1B4586F6841E}" dt="2022-09-15T05:14:20.830" v="1100"/>
          <ac:spMkLst>
            <pc:docMk/>
            <pc:sldMk cId="820099141" sldId="323"/>
            <ac:spMk id="11" creationId="{8A8B2224-C891-DADF-9624-70D9FA5EB2D7}"/>
          </ac:spMkLst>
        </pc:spChg>
        <pc:picChg chg="add del">
          <ac:chgData name="Sebastian C. Ibanez" userId="43a978e8-a698-4a6a-8aa3-54e7aa0c2e84" providerId="ADAL" clId="{B6FF796D-C4AF-49BA-B3AB-1B4586F6841E}" dt="2022-09-15T05:14:19.230" v="1098" actId="478"/>
          <ac:picMkLst>
            <pc:docMk/>
            <pc:sldMk cId="820099141" sldId="323"/>
            <ac:picMk id="5" creationId="{8F94587D-420C-EBAC-F7FB-D6638266DADD}"/>
          </ac:picMkLst>
        </pc:picChg>
        <pc:picChg chg="add mod">
          <ac:chgData name="Sebastian C. Ibanez" userId="43a978e8-a698-4a6a-8aa3-54e7aa0c2e84" providerId="ADAL" clId="{B6FF796D-C4AF-49BA-B3AB-1B4586F6841E}" dt="2022-09-15T05:14:20.830" v="1100"/>
          <ac:picMkLst>
            <pc:docMk/>
            <pc:sldMk cId="820099141" sldId="323"/>
            <ac:picMk id="12" creationId="{E6694443-C132-65F4-FF02-F1E03B224388}"/>
          </ac:picMkLst>
        </pc:picChg>
      </pc:sldChg>
      <pc:sldChg chg="modSp add del mod">
        <pc:chgData name="Sebastian C. Ibanez" userId="43a978e8-a698-4a6a-8aa3-54e7aa0c2e84" providerId="ADAL" clId="{B6FF796D-C4AF-49BA-B3AB-1B4586F6841E}" dt="2022-09-15T05:15:20.051" v="1115" actId="47"/>
        <pc:sldMkLst>
          <pc:docMk/>
          <pc:sldMk cId="1189252934" sldId="324"/>
        </pc:sldMkLst>
        <pc:spChg chg="mod">
          <ac:chgData name="Sebastian C. Ibanez" userId="43a978e8-a698-4a6a-8aa3-54e7aa0c2e84" providerId="ADAL" clId="{B6FF796D-C4AF-49BA-B3AB-1B4586F6841E}" dt="2022-09-15T05:12:16.641" v="952" actId="20577"/>
          <ac:spMkLst>
            <pc:docMk/>
            <pc:sldMk cId="1189252934" sldId="324"/>
            <ac:spMk id="4" creationId="{1D523A78-B1FB-7983-D5F6-6A958C4B1823}"/>
          </ac:spMkLst>
        </pc:spChg>
      </pc:sldChg>
      <pc:sldChg chg="addSp delSp modSp add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319989032" sldId="325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19989032" sldId="325"/>
            <ac:spMk id="3" creationId="{0BFC27A2-74BB-3FE0-5384-6107B1784620}"/>
          </ac:spMkLst>
        </pc:spChg>
        <pc:spChg chg="mod">
          <ac:chgData name="Sebastian C. Ibanez" userId="43a978e8-a698-4a6a-8aa3-54e7aa0c2e84" providerId="ADAL" clId="{B6FF796D-C4AF-49BA-B3AB-1B4586F6841E}" dt="2022-09-15T05:14:02.298" v="1092" actId="20577"/>
          <ac:spMkLst>
            <pc:docMk/>
            <pc:sldMk cId="319989032" sldId="325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19989032" sldId="325"/>
            <ac:spMk id="5" creationId="{B5BCDF29-208F-C528-6336-AA70070C5110}"/>
          </ac:spMkLst>
        </pc:spChg>
        <pc:spChg chg="del">
          <ac:chgData name="Sebastian C. Ibanez" userId="43a978e8-a698-4a6a-8aa3-54e7aa0c2e84" providerId="ADAL" clId="{B6FF796D-C4AF-49BA-B3AB-1B4586F6841E}" dt="2022-09-15T05:13:18.654" v="954" actId="478"/>
          <ac:spMkLst>
            <pc:docMk/>
            <pc:sldMk cId="319989032" sldId="325"/>
            <ac:spMk id="6" creationId="{65B0473E-67BB-5994-380A-F64A0E480ABE}"/>
          </ac:spMkLst>
        </pc:spChg>
        <pc:spChg chg="add del mod">
          <ac:chgData name="Sebastian C. Ibanez" userId="43a978e8-a698-4a6a-8aa3-54e7aa0c2e84" providerId="ADAL" clId="{B6FF796D-C4AF-49BA-B3AB-1B4586F6841E}" dt="2022-09-15T05:13:21.627" v="957" actId="22"/>
          <ac:spMkLst>
            <pc:docMk/>
            <pc:sldMk cId="319989032" sldId="325"/>
            <ac:spMk id="7" creationId="{80C7FF09-976F-6829-81C7-A4B58FDE7A5C}"/>
          </ac:spMkLst>
        </pc:spChg>
        <pc:picChg chg="del">
          <ac:chgData name="Sebastian C. Ibanez" userId="43a978e8-a698-4a6a-8aa3-54e7aa0c2e84" providerId="ADAL" clId="{B6FF796D-C4AF-49BA-B3AB-1B4586F6841E}" dt="2022-09-15T05:13:19.120" v="955" actId="478"/>
          <ac:picMkLst>
            <pc:docMk/>
            <pc:sldMk cId="319989032" sldId="325"/>
            <ac:picMk id="5" creationId="{8F94587D-420C-EBAC-F7FB-D6638266DADD}"/>
          </ac:picMkLst>
        </pc:picChg>
        <pc:picChg chg="add mod ord">
          <ac:chgData name="Sebastian C. Ibanez" userId="43a978e8-a698-4a6a-8aa3-54e7aa0c2e84" providerId="ADAL" clId="{B6FF796D-C4AF-49BA-B3AB-1B4586F6841E}" dt="2022-09-15T05:13:21.627" v="957" actId="22"/>
          <ac:picMkLst>
            <pc:docMk/>
            <pc:sldMk cId="319989032" sldId="325"/>
            <ac:picMk id="9" creationId="{F48E2EBC-C7E1-EB91-EEBA-178A14594C03}"/>
          </ac:picMkLst>
        </pc:picChg>
      </pc:sldChg>
      <pc:sldChg chg="addSp delSp modSp add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3741688466" sldId="326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3741688466" sldId="326"/>
            <ac:spMk id="3" creationId="{565ED4A0-E25F-C54B-6FCD-50FA8CF94536}"/>
          </ac:spMkLst>
        </pc:spChg>
        <pc:spChg chg="mod">
          <ac:chgData name="Sebastian C. Ibanez" userId="43a978e8-a698-4a6a-8aa3-54e7aa0c2e84" providerId="ADAL" clId="{B6FF796D-C4AF-49BA-B3AB-1B4586F6841E}" dt="2022-09-15T05:19:08.980" v="1290" actId="20577"/>
          <ac:spMkLst>
            <pc:docMk/>
            <pc:sldMk cId="3741688466" sldId="326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3741688466" sldId="326"/>
            <ac:spMk id="5" creationId="{A2A015B4-514B-01A3-E0ED-23AE0672FCC0}"/>
          </ac:spMkLst>
        </pc:spChg>
      </pc:sldChg>
      <pc:sldChg chg="addSp delSp modSp add mod ord modAnim modShow">
        <pc:chgData name="Sebastian C. Ibanez" userId="43a978e8-a698-4a6a-8aa3-54e7aa0c2e84" providerId="ADAL" clId="{B6FF796D-C4AF-49BA-B3AB-1B4586F6841E}" dt="2022-09-25T04:08:11.459" v="3615"/>
        <pc:sldMkLst>
          <pc:docMk/>
          <pc:sldMk cId="1515861693" sldId="327"/>
        </pc:sldMkLst>
        <pc:spChg chg="mod">
          <ac:chgData name="Sebastian C. Ibanez" userId="43a978e8-a698-4a6a-8aa3-54e7aa0c2e84" providerId="ADAL" clId="{B6FF796D-C4AF-49BA-B3AB-1B4586F6841E}" dt="2022-09-15T05:29:03.868" v="1519" actId="20577"/>
          <ac:spMkLst>
            <pc:docMk/>
            <pc:sldMk cId="1515861693" sldId="327"/>
            <ac:spMk id="3" creationId="{CD4786CE-92D7-D5D0-4BE3-9CD97D824BBA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515861693" sldId="327"/>
            <ac:spMk id="4" creationId="{216D551F-AA46-C53A-6D2D-C7AB8DAFD0EA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515861693" sldId="327"/>
            <ac:spMk id="5" creationId="{3E07B8F6-41DA-4FD4-053C-8823D73EDE9B}"/>
          </ac:spMkLst>
        </pc:spChg>
      </pc:sldChg>
      <pc:sldChg chg="addSp delSp modSp add mod modAnim modNotesTx">
        <pc:chgData name="Sebastian C. Ibanez" userId="43a978e8-a698-4a6a-8aa3-54e7aa0c2e84" providerId="ADAL" clId="{B6FF796D-C4AF-49BA-B3AB-1B4586F6841E}" dt="2022-09-25T04:03:46.724" v="3535"/>
        <pc:sldMkLst>
          <pc:docMk/>
          <pc:sldMk cId="2919769244" sldId="328"/>
        </pc:sldMkLst>
        <pc:spChg chg="mod">
          <ac:chgData name="Sebastian C. Ibanez" userId="43a978e8-a698-4a6a-8aa3-54e7aa0c2e84" providerId="ADAL" clId="{B6FF796D-C4AF-49BA-B3AB-1B4586F6841E}" dt="2022-09-24T05:09:02.181" v="3476" actId="20577"/>
          <ac:spMkLst>
            <pc:docMk/>
            <pc:sldMk cId="2919769244" sldId="328"/>
            <ac:spMk id="2" creationId="{B7A0D125-83FA-F81B-1875-2A7DB240B8DE}"/>
          </ac:spMkLst>
        </pc:spChg>
        <pc:spChg chg="mod">
          <ac:chgData name="Sebastian C. Ibanez" userId="43a978e8-a698-4a6a-8aa3-54e7aa0c2e84" providerId="ADAL" clId="{B6FF796D-C4AF-49BA-B3AB-1B4586F6841E}" dt="2022-09-15T06:13:52.066" v="1735" actId="20577"/>
          <ac:spMkLst>
            <pc:docMk/>
            <pc:sldMk cId="2919769244" sldId="328"/>
            <ac:spMk id="3" creationId="{470FC5F7-F2B4-C7CA-C892-22ED87BE27BB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2919769244" sldId="328"/>
            <ac:spMk id="4" creationId="{E89EF049-2A14-BF07-79F4-22A69ED4E9BF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2919769244" sldId="328"/>
            <ac:spMk id="5" creationId="{C8400805-B30E-61CB-7049-9881D12D6840}"/>
          </ac:spMkLst>
        </pc:spChg>
      </pc:sldChg>
      <pc:sldChg chg="add del">
        <pc:chgData name="Sebastian C. Ibanez" userId="43a978e8-a698-4a6a-8aa3-54e7aa0c2e84" providerId="ADAL" clId="{B6FF796D-C4AF-49BA-B3AB-1B4586F6841E}" dt="2022-09-15T06:46:13.973" v="2085" actId="47"/>
        <pc:sldMkLst>
          <pc:docMk/>
          <pc:sldMk cId="82348304" sldId="329"/>
        </pc:sldMkLst>
      </pc:sldChg>
      <pc:sldChg chg="addSp delSp modSp add mod modAnim">
        <pc:chgData name="Sebastian C. Ibanez" userId="43a978e8-a698-4a6a-8aa3-54e7aa0c2e84" providerId="ADAL" clId="{B6FF796D-C4AF-49BA-B3AB-1B4586F6841E}" dt="2022-09-27T08:11:35.292" v="3687" actId="115"/>
        <pc:sldMkLst>
          <pc:docMk/>
          <pc:sldMk cId="1818776844" sldId="330"/>
        </pc:sldMkLst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1818776844" sldId="330"/>
            <ac:spMk id="3" creationId="{6074A975-D470-4C7D-6868-8F2B4D0AFA42}"/>
          </ac:spMkLst>
        </pc:spChg>
        <pc:spChg chg="mod">
          <ac:chgData name="Sebastian C. Ibanez" userId="43a978e8-a698-4a6a-8aa3-54e7aa0c2e84" providerId="ADAL" clId="{B6FF796D-C4AF-49BA-B3AB-1B4586F6841E}" dt="2022-09-27T08:11:35.292" v="3687" actId="115"/>
          <ac:spMkLst>
            <pc:docMk/>
            <pc:sldMk cId="1818776844" sldId="330"/>
            <ac:spMk id="4" creationId="{1D523A78-B1FB-7983-D5F6-6A958C4B1823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1818776844" sldId="330"/>
            <ac:spMk id="5" creationId="{DED9E281-58F9-8B3C-D757-1D74C5667286}"/>
          </ac:spMkLst>
        </pc:spChg>
      </pc:sldChg>
      <pc:sldChg chg="modSp new mod modShow">
        <pc:chgData name="Sebastian C. Ibanez" userId="43a978e8-a698-4a6a-8aa3-54e7aa0c2e84" providerId="ADAL" clId="{B6FF796D-C4AF-49BA-B3AB-1B4586F6841E}" dt="2022-09-15T06:47:18.332" v="2249" actId="20577"/>
        <pc:sldMkLst>
          <pc:docMk/>
          <pc:sldMk cId="2908027249" sldId="331"/>
        </pc:sldMkLst>
        <pc:spChg chg="mod">
          <ac:chgData name="Sebastian C. Ibanez" userId="43a978e8-a698-4a6a-8aa3-54e7aa0c2e84" providerId="ADAL" clId="{B6FF796D-C4AF-49BA-B3AB-1B4586F6841E}" dt="2022-09-15T06:47:18.332" v="2249" actId="20577"/>
          <ac:spMkLst>
            <pc:docMk/>
            <pc:sldMk cId="2908027249" sldId="331"/>
            <ac:spMk id="2" creationId="{D988B9DD-5680-924D-734D-EB85137E6AA4}"/>
          </ac:spMkLst>
        </pc:spChg>
      </pc:sldChg>
      <pc:sldChg chg="add del">
        <pc:chgData name="Sebastian C. Ibanez" userId="43a978e8-a698-4a6a-8aa3-54e7aa0c2e84" providerId="ADAL" clId="{B6FF796D-C4AF-49BA-B3AB-1B4586F6841E}" dt="2022-09-15T06:56:24.365" v="2496"/>
        <pc:sldMkLst>
          <pc:docMk/>
          <pc:sldMk cId="2289348818" sldId="332"/>
        </pc:sldMkLst>
      </pc:sldChg>
      <pc:sldChg chg="addSp delSp modSp new mod modAnim">
        <pc:chgData name="Sebastian C. Ibanez" userId="43a978e8-a698-4a6a-8aa3-54e7aa0c2e84" providerId="ADAL" clId="{B6FF796D-C4AF-49BA-B3AB-1B4586F6841E}" dt="2022-09-25T04:03:46.724" v="3535"/>
        <pc:sldMkLst>
          <pc:docMk/>
          <pc:sldMk cId="4215750651" sldId="332"/>
        </pc:sldMkLst>
        <pc:spChg chg="mod">
          <ac:chgData name="Sebastian C. Ibanez" userId="43a978e8-a698-4a6a-8aa3-54e7aa0c2e84" providerId="ADAL" clId="{B6FF796D-C4AF-49BA-B3AB-1B4586F6841E}" dt="2022-09-15T06:56:33.772" v="2498"/>
          <ac:spMkLst>
            <pc:docMk/>
            <pc:sldMk cId="4215750651" sldId="332"/>
            <ac:spMk id="2" creationId="{72D08A2F-EBB8-5C40-7C89-EE1CB6D8E85B}"/>
          </ac:spMkLst>
        </pc:spChg>
        <pc:spChg chg="mod">
          <ac:chgData name="Sebastian C. Ibanez" userId="43a978e8-a698-4a6a-8aa3-54e7aa0c2e84" providerId="ADAL" clId="{B6FF796D-C4AF-49BA-B3AB-1B4586F6841E}" dt="2022-09-15T06:57:07.567" v="2537" actId="27636"/>
          <ac:spMkLst>
            <pc:docMk/>
            <pc:sldMk cId="4215750651" sldId="332"/>
            <ac:spMk id="3" creationId="{CA7D6BB0-ADD1-5913-18EA-553857AD4814}"/>
          </ac:spMkLst>
        </pc:spChg>
        <pc:spChg chg="mod">
          <ac:chgData name="Sebastian C. Ibanez" userId="43a978e8-a698-4a6a-8aa3-54e7aa0c2e84" providerId="ADAL" clId="{B6FF796D-C4AF-49BA-B3AB-1B4586F6841E}" dt="2022-09-15T06:57:14.018" v="2538" actId="242"/>
          <ac:spMkLst>
            <pc:docMk/>
            <pc:sldMk cId="4215750651" sldId="332"/>
            <ac:spMk id="4" creationId="{2E4AEA8F-9E34-CB9E-2542-3BCDA709AF8E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215750651" sldId="332"/>
            <ac:spMk id="5" creationId="{DA03FBF2-E4AD-3B6A-273B-D81C8E744DB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215750651" sldId="332"/>
            <ac:spMk id="6" creationId="{B76908FF-E051-3DE9-9915-135951C74325}"/>
          </ac:spMkLst>
        </pc:spChg>
      </pc:sldChg>
      <pc:sldChg chg="addSp delSp modSp add mod addAnim delAnim modAnim modNotesTx">
        <pc:chgData name="Sebastian C. Ibanez" userId="43a978e8-a698-4a6a-8aa3-54e7aa0c2e84" providerId="ADAL" clId="{B6FF796D-C4AF-49BA-B3AB-1B4586F6841E}" dt="2022-09-27T07:57:23.671" v="3662" actId="20577"/>
        <pc:sldMkLst>
          <pc:docMk/>
          <pc:sldMk cId="413962738" sldId="333"/>
        </pc:sldMkLst>
        <pc:spChg chg="mod">
          <ac:chgData name="Sebastian C. Ibanez" userId="43a978e8-a698-4a6a-8aa3-54e7aa0c2e84" providerId="ADAL" clId="{B6FF796D-C4AF-49BA-B3AB-1B4586F6841E}" dt="2022-09-24T04:57:08.154" v="2909" actId="20577"/>
          <ac:spMkLst>
            <pc:docMk/>
            <pc:sldMk cId="413962738" sldId="333"/>
            <ac:spMk id="2" creationId="{F374B5C0-88E0-104B-B251-7E1CB5F8591D}"/>
          </ac:spMkLst>
        </pc:spChg>
        <pc:spChg chg="mod">
          <ac:chgData name="Sebastian C. Ibanez" userId="43a978e8-a698-4a6a-8aa3-54e7aa0c2e84" providerId="ADAL" clId="{B6FF796D-C4AF-49BA-B3AB-1B4586F6841E}" dt="2022-09-27T07:57:14.357" v="3658" actId="207"/>
          <ac:spMkLst>
            <pc:docMk/>
            <pc:sldMk cId="413962738" sldId="333"/>
            <ac:spMk id="3" creationId="{5272D3A6-EAF2-4D3D-9F1B-D5E493C2DDF9}"/>
          </ac:spMkLst>
        </pc:spChg>
        <pc:spChg chg="add">
          <ac:chgData name="Sebastian C. Ibanez" userId="43a978e8-a698-4a6a-8aa3-54e7aa0c2e84" providerId="ADAL" clId="{B6FF796D-C4AF-49BA-B3AB-1B4586F6841E}" dt="2022-09-25T04:03:46.724" v="3535"/>
          <ac:spMkLst>
            <pc:docMk/>
            <pc:sldMk cId="413962738" sldId="333"/>
            <ac:spMk id="4" creationId="{4467994B-07EA-0A7D-4052-BA355C504760}"/>
          </ac:spMkLst>
        </pc:spChg>
        <pc:spChg chg="del">
          <ac:chgData name="Sebastian C. Ibanez" userId="43a978e8-a698-4a6a-8aa3-54e7aa0c2e84" providerId="ADAL" clId="{B6FF796D-C4AF-49BA-B3AB-1B4586F6841E}" dt="2022-09-25T04:03:46.724" v="3535"/>
          <ac:spMkLst>
            <pc:docMk/>
            <pc:sldMk cId="413962738" sldId="333"/>
            <ac:spMk id="5" creationId="{090CB5B6-C0A7-CD99-F1AF-30BAEAEAF8B7}"/>
          </ac:spMkLst>
        </pc:spChg>
      </pc:sldChg>
      <pc:sldChg chg="modSp add mod modAnim modShow modNotesTx">
        <pc:chgData name="Sebastian C. Ibanez" userId="43a978e8-a698-4a6a-8aa3-54e7aa0c2e84" providerId="ADAL" clId="{B6FF796D-C4AF-49BA-B3AB-1B4586F6841E}" dt="2022-09-27T08:42:27.311" v="4184" actId="20577"/>
        <pc:sldMkLst>
          <pc:docMk/>
          <pc:sldMk cId="1648407221" sldId="334"/>
        </pc:sldMkLst>
        <pc:spChg chg="mod">
          <ac:chgData name="Sebastian C. Ibanez" userId="43a978e8-a698-4a6a-8aa3-54e7aa0c2e84" providerId="ADAL" clId="{B6FF796D-C4AF-49BA-B3AB-1B4586F6841E}" dt="2022-09-27T08:40:16.667" v="4002" actId="27636"/>
          <ac:spMkLst>
            <pc:docMk/>
            <pc:sldMk cId="1648407221" sldId="334"/>
            <ac:spMk id="3" creationId="{57A4ACFB-057F-5CB9-86EC-9340B0783602}"/>
          </ac:spMkLst>
        </pc:spChg>
      </pc:sldChg>
      <pc:sldChg chg="modSp add del mod">
        <pc:chgData name="Sebastian C. Ibanez" userId="43a978e8-a698-4a6a-8aa3-54e7aa0c2e84" providerId="ADAL" clId="{B6FF796D-C4AF-49BA-B3AB-1B4586F6841E}" dt="2022-09-25T04:02:43.642" v="3514" actId="47"/>
        <pc:sldMkLst>
          <pc:docMk/>
          <pc:sldMk cId="2302630935" sldId="334"/>
        </pc:sldMkLst>
        <pc:spChg chg="mod">
          <ac:chgData name="Sebastian C. Ibanez" userId="43a978e8-a698-4a6a-8aa3-54e7aa0c2e84" providerId="ADAL" clId="{B6FF796D-C4AF-49BA-B3AB-1B4586F6841E}" dt="2022-09-25T04:02:40.128" v="3513" actId="21"/>
          <ac:spMkLst>
            <pc:docMk/>
            <pc:sldMk cId="2302630935" sldId="334"/>
            <ac:spMk id="3" creationId="{7819F467-CE7A-0A03-C906-7F2CBEE8F348}"/>
          </ac:spMkLst>
        </pc:spChg>
        <pc:spChg chg="mod">
          <ac:chgData name="Sebastian C. Ibanez" userId="43a978e8-a698-4a6a-8aa3-54e7aa0c2e84" providerId="ADAL" clId="{B6FF796D-C4AF-49BA-B3AB-1B4586F6841E}" dt="2022-09-25T03:59:12.084" v="3502" actId="20577"/>
          <ac:spMkLst>
            <pc:docMk/>
            <pc:sldMk cId="2302630935" sldId="334"/>
            <ac:spMk id="4" creationId="{A7AE291D-B54C-160C-95BA-125B59E5003C}"/>
          </ac:spMkLst>
        </pc:spChg>
      </pc:sldChg>
      <pc:sldMasterChg chg="addSp delSp modSp mod modSldLayout">
        <pc:chgData name="Sebastian C. Ibanez" userId="43a978e8-a698-4a6a-8aa3-54e7aa0c2e84" providerId="ADAL" clId="{B6FF796D-C4AF-49BA-B3AB-1B4586F6841E}" dt="2022-09-25T04:06:46.829" v="3613" actId="478"/>
        <pc:sldMasterMkLst>
          <pc:docMk/>
          <pc:sldMasterMk cId="374644880" sldId="2147483648"/>
        </pc:sldMasterMkLst>
        <pc:spChg chg="mod">
          <ac:chgData name="Sebastian C. Ibanez" userId="43a978e8-a698-4a6a-8aa3-54e7aa0c2e84" providerId="ADAL" clId="{B6FF796D-C4AF-49BA-B3AB-1B4586F6841E}" dt="2022-09-25T04:06:44.788" v="3611"/>
          <ac:spMkLst>
            <pc:docMk/>
            <pc:sldMasterMk cId="374644880" sldId="2147483648"/>
            <ac:spMk id="4" creationId="{19E5A053-ACE6-0009-09EC-22CA605724AD}"/>
          </ac:spMkLst>
        </pc:spChg>
        <pc:spChg chg="add del mod">
          <ac:chgData name="Sebastian C. Ibanez" userId="43a978e8-a698-4a6a-8aa3-54e7aa0c2e84" providerId="ADAL" clId="{B6FF796D-C4AF-49BA-B3AB-1B4586F6841E}" dt="2022-09-25T04:06:46.829" v="3613" actId="478"/>
          <ac:spMkLst>
            <pc:docMk/>
            <pc:sldMasterMk cId="374644880" sldId="2147483648"/>
            <ac:spMk id="7" creationId="{C968C6CB-BDC5-C6C0-E7A7-AAFDEF055660}"/>
          </ac:spMkLst>
        </pc:spChg>
        <pc:sldLayoutChg chg="modSp">
          <pc:chgData name="Sebastian C. Ibanez" userId="43a978e8-a698-4a6a-8aa3-54e7aa0c2e84" providerId="ADAL" clId="{B6FF796D-C4AF-49BA-B3AB-1B4586F6841E}" dt="2022-09-24T04:55:38.542" v="2882" actId="2711"/>
          <pc:sldLayoutMkLst>
            <pc:docMk/>
            <pc:sldMasterMk cId="374644880" sldId="2147483648"/>
            <pc:sldLayoutMk cId="3244132478" sldId="2147483649"/>
          </pc:sldLayoutMkLst>
          <pc:spChg chg="mod">
            <ac:chgData name="Sebastian C. Ibanez" userId="43a978e8-a698-4a6a-8aa3-54e7aa0c2e84" providerId="ADAL" clId="{B6FF796D-C4AF-49BA-B3AB-1B4586F6841E}" dt="2022-09-24T04:55:38.542" v="2882" actId="2711"/>
            <ac:spMkLst>
              <pc:docMk/>
              <pc:sldMasterMk cId="374644880" sldId="2147483648"/>
              <pc:sldLayoutMk cId="3244132478" sldId="2147483649"/>
              <ac:spMk id="3" creationId="{23088947-7C58-AD9C-EB3F-5ADDFF980EDC}"/>
            </ac:spMkLst>
          </pc:spChg>
        </pc:sldLayoutChg>
      </pc:sldMasterChg>
    </pc:docChg>
  </pc:docChgLst>
  <pc:docChgLst>
    <pc:chgData name="Sebastian Ibanez" userId="43a978e8-a698-4a6a-8aa3-54e7aa0c2e84" providerId="ADAL" clId="{9E62D92C-26F6-47A3-A324-8ECC520760E8}"/>
    <pc:docChg chg="undo redo custSel addSld delSld modSld sldOrd">
      <pc:chgData name="Sebastian Ibanez" userId="43a978e8-a698-4a6a-8aa3-54e7aa0c2e84" providerId="ADAL" clId="{9E62D92C-26F6-47A3-A324-8ECC520760E8}" dt="2022-09-14T07:36:49.002" v="14283" actId="20577"/>
      <pc:docMkLst>
        <pc:docMk/>
      </pc:docMkLst>
      <pc:sldChg chg="modSp mod">
        <pc:chgData name="Sebastian Ibanez" userId="43a978e8-a698-4a6a-8aa3-54e7aa0c2e84" providerId="ADAL" clId="{9E62D92C-26F6-47A3-A324-8ECC520760E8}" dt="2022-09-14T00:25:12.154" v="11426" actId="20577"/>
        <pc:sldMkLst>
          <pc:docMk/>
          <pc:sldMk cId="2173265347" sldId="256"/>
        </pc:sldMkLst>
        <pc:spChg chg="mod">
          <ac:chgData name="Sebastian Ibanez" userId="43a978e8-a698-4a6a-8aa3-54e7aa0c2e84" providerId="ADAL" clId="{9E62D92C-26F6-47A3-A324-8ECC520760E8}" dt="2022-09-14T00:25:12.154" v="11426" actId="20577"/>
          <ac:spMkLst>
            <pc:docMk/>
            <pc:sldMk cId="2173265347" sldId="256"/>
            <ac:spMk id="2" creationId="{97A87DB9-E895-8CCB-D790-8DDD508DB117}"/>
          </ac:spMkLst>
        </pc:spChg>
        <pc:spChg chg="mod">
          <ac:chgData name="Sebastian Ibanez" userId="43a978e8-a698-4a6a-8aa3-54e7aa0c2e84" providerId="ADAL" clId="{9E62D92C-26F6-47A3-A324-8ECC520760E8}" dt="2022-09-14T00:24:53.779" v="11420" actId="20577"/>
          <ac:spMkLst>
            <pc:docMk/>
            <pc:sldMk cId="2173265347" sldId="256"/>
            <ac:spMk id="3" creationId="{8559C0E9-7509-D498-8ED1-0D4C907E5357}"/>
          </ac:spMkLst>
        </pc:spChg>
      </pc:sldChg>
      <pc:sldChg chg="modSp mod modNotesTx">
        <pc:chgData name="Sebastian Ibanez" userId="43a978e8-a698-4a6a-8aa3-54e7aa0c2e84" providerId="ADAL" clId="{9E62D92C-26F6-47A3-A324-8ECC520760E8}" dt="2022-09-13T23:59:53.324" v="11306" actId="20577"/>
        <pc:sldMkLst>
          <pc:docMk/>
          <pc:sldMk cId="852045604" sldId="258"/>
        </pc:sldMkLst>
        <pc:spChg chg="mod">
          <ac:chgData name="Sebastian Ibanez" userId="43a978e8-a698-4a6a-8aa3-54e7aa0c2e84" providerId="ADAL" clId="{9E62D92C-26F6-47A3-A324-8ECC520760E8}" dt="2022-09-12T00:28:21" v="902" actId="114"/>
          <ac:spMkLst>
            <pc:docMk/>
            <pc:sldMk cId="852045604" sldId="258"/>
            <ac:spMk id="3" creationId="{1AAD1A01-D3F3-3041-FB86-00FA71F58A78}"/>
          </ac:spMkLst>
        </pc:spChg>
      </pc:sldChg>
      <pc:sldChg chg="modSp mod">
        <pc:chgData name="Sebastian Ibanez" userId="43a978e8-a698-4a6a-8aa3-54e7aa0c2e84" providerId="ADAL" clId="{9E62D92C-26F6-47A3-A324-8ECC520760E8}" dt="2022-09-14T01:44:25.770" v="13217" actId="27636"/>
        <pc:sldMkLst>
          <pc:docMk/>
          <pc:sldMk cId="2534565801" sldId="259"/>
        </pc:sldMkLst>
        <pc:spChg chg="mod">
          <ac:chgData name="Sebastian Ibanez" userId="43a978e8-a698-4a6a-8aa3-54e7aa0c2e84" providerId="ADAL" clId="{9E62D92C-26F6-47A3-A324-8ECC520760E8}" dt="2022-09-14T01:44:25.769" v="13216" actId="27636"/>
          <ac:spMkLst>
            <pc:docMk/>
            <pc:sldMk cId="2534565801" sldId="259"/>
            <ac:spMk id="3" creationId="{7819F467-CE7A-0A03-C906-7F2CBEE8F348}"/>
          </ac:spMkLst>
        </pc:spChg>
        <pc:spChg chg="mod">
          <ac:chgData name="Sebastian Ibanez" userId="43a978e8-a698-4a6a-8aa3-54e7aa0c2e84" providerId="ADAL" clId="{9E62D92C-26F6-47A3-A324-8ECC520760E8}" dt="2022-09-14T01:44:25.770" v="13217" actId="27636"/>
          <ac:spMkLst>
            <pc:docMk/>
            <pc:sldMk cId="2534565801" sldId="259"/>
            <ac:spMk id="4" creationId="{A7AE291D-B54C-160C-95BA-125B59E5003C}"/>
          </ac:spMkLst>
        </pc:spChg>
      </pc:sldChg>
      <pc:sldChg chg="modSp mod">
        <pc:chgData name="Sebastian Ibanez" userId="43a978e8-a698-4a6a-8aa3-54e7aa0c2e84" providerId="ADAL" clId="{9E62D92C-26F6-47A3-A324-8ECC520760E8}" dt="2022-09-12T00:06:33.015" v="26" actId="20577"/>
        <pc:sldMkLst>
          <pc:docMk/>
          <pc:sldMk cId="158237697" sldId="260"/>
        </pc:sldMkLst>
        <pc:spChg chg="mod">
          <ac:chgData name="Sebastian Ibanez" userId="43a978e8-a698-4a6a-8aa3-54e7aa0c2e84" providerId="ADAL" clId="{9E62D92C-26F6-47A3-A324-8ECC520760E8}" dt="2022-09-12T00:06:33.015" v="26" actId="20577"/>
          <ac:spMkLst>
            <pc:docMk/>
            <pc:sldMk cId="158237697" sldId="260"/>
            <ac:spMk id="2" creationId="{9B293CD4-0C77-9720-ECA6-262D27277138}"/>
          </ac:spMkLst>
        </pc:spChg>
      </pc:sldChg>
      <pc:sldChg chg="modSp mod modNotesTx">
        <pc:chgData name="Sebastian Ibanez" userId="43a978e8-a698-4a6a-8aa3-54e7aa0c2e84" providerId="ADAL" clId="{9E62D92C-26F6-47A3-A324-8ECC520760E8}" dt="2022-09-14T01:45:04.414" v="13234" actId="20577"/>
        <pc:sldMkLst>
          <pc:docMk/>
          <pc:sldMk cId="4283544047" sldId="261"/>
        </pc:sldMkLst>
        <pc:spChg chg="mod">
          <ac:chgData name="Sebastian Ibanez" userId="43a978e8-a698-4a6a-8aa3-54e7aa0c2e84" providerId="ADAL" clId="{9E62D92C-26F6-47A3-A324-8ECC520760E8}" dt="2022-09-14T01:44:49.012" v="13222"/>
          <ac:spMkLst>
            <pc:docMk/>
            <pc:sldMk cId="4283544047" sldId="261"/>
            <ac:spMk id="2" creationId="{9D8C76FB-A83C-A809-AB68-DB017B2B85C5}"/>
          </ac:spMkLst>
        </pc:spChg>
        <pc:spChg chg="mod">
          <ac:chgData name="Sebastian Ibanez" userId="43a978e8-a698-4a6a-8aa3-54e7aa0c2e84" providerId="ADAL" clId="{9E62D92C-26F6-47A3-A324-8ECC520760E8}" dt="2022-09-12T00:09:41.661" v="291" actId="20577"/>
          <ac:spMkLst>
            <pc:docMk/>
            <pc:sldMk cId="4283544047" sldId="261"/>
            <ac:spMk id="3" creationId="{57A18CBA-40A8-4958-78B4-2D3A7F8A288B}"/>
          </ac:spMkLst>
        </pc:spChg>
      </pc:sldChg>
      <pc:sldChg chg="modSp add mod">
        <pc:chgData name="Sebastian Ibanez" userId="43a978e8-a698-4a6a-8aa3-54e7aa0c2e84" providerId="ADAL" clId="{9E62D92C-26F6-47A3-A324-8ECC520760E8}" dt="2022-09-12T00:11:03.263" v="467" actId="20577"/>
        <pc:sldMkLst>
          <pc:docMk/>
          <pc:sldMk cId="1773833481" sldId="263"/>
        </pc:sldMkLst>
        <pc:spChg chg="mod">
          <ac:chgData name="Sebastian Ibanez" userId="43a978e8-a698-4a6a-8aa3-54e7aa0c2e84" providerId="ADAL" clId="{9E62D92C-26F6-47A3-A324-8ECC520760E8}" dt="2022-09-12T00:11:03.263" v="467" actId="20577"/>
          <ac:spMkLst>
            <pc:docMk/>
            <pc:sldMk cId="1773833481" sldId="263"/>
            <ac:spMk id="2" creationId="{12F63D33-0441-D99C-8EB8-8C469BCA1082}"/>
          </ac:spMkLst>
        </pc:spChg>
      </pc:sldChg>
      <pc:sldChg chg="modSp new mod">
        <pc:chgData name="Sebastian Ibanez" userId="43a978e8-a698-4a6a-8aa3-54e7aa0c2e84" providerId="ADAL" clId="{9E62D92C-26F6-47A3-A324-8ECC520760E8}" dt="2022-09-12T01:02:11.243" v="2264" actId="20577"/>
        <pc:sldMkLst>
          <pc:docMk/>
          <pc:sldMk cId="1351663900" sldId="264"/>
        </pc:sldMkLst>
        <pc:spChg chg="mod">
          <ac:chgData name="Sebastian Ibanez" userId="43a978e8-a698-4a6a-8aa3-54e7aa0c2e84" providerId="ADAL" clId="{9E62D92C-26F6-47A3-A324-8ECC520760E8}" dt="2022-09-12T00:11:34.481" v="493" actId="20577"/>
          <ac:spMkLst>
            <pc:docMk/>
            <pc:sldMk cId="1351663900" sldId="264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2T01:02:11.243" v="2264" actId="20577"/>
          <ac:spMkLst>
            <pc:docMk/>
            <pc:sldMk cId="1351663900" sldId="264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4T02:00:28.744" v="13814" actId="20577"/>
        <pc:sldMkLst>
          <pc:docMk/>
          <pc:sldMk cId="3043314189" sldId="265"/>
        </pc:sldMkLst>
        <pc:spChg chg="mod">
          <ac:chgData name="Sebastian Ibanez" userId="43a978e8-a698-4a6a-8aa3-54e7aa0c2e84" providerId="ADAL" clId="{9E62D92C-26F6-47A3-A324-8ECC520760E8}" dt="2022-09-12T00:16:35.118" v="581" actId="20577"/>
          <ac:spMkLst>
            <pc:docMk/>
            <pc:sldMk cId="3043314189" sldId="265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2:00:28.744" v="13814" actId="20577"/>
          <ac:spMkLst>
            <pc:docMk/>
            <pc:sldMk cId="3043314189" sldId="265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4T01:59:40.800" v="13754" actId="6549"/>
        <pc:sldMkLst>
          <pc:docMk/>
          <pc:sldMk cId="1771148849" sldId="266"/>
        </pc:sldMkLst>
        <pc:spChg chg="mod">
          <ac:chgData name="Sebastian Ibanez" userId="43a978e8-a698-4a6a-8aa3-54e7aa0c2e84" providerId="ADAL" clId="{9E62D92C-26F6-47A3-A324-8ECC520760E8}" dt="2022-09-12T00:16:30.500" v="580" actId="20577"/>
          <ac:spMkLst>
            <pc:docMk/>
            <pc:sldMk cId="1771148849" sldId="266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1:59:40.800" v="13754" actId="6549"/>
          <ac:spMkLst>
            <pc:docMk/>
            <pc:sldMk cId="1771148849" sldId="266"/>
            <ac:spMk id="3" creationId="{5272D3A6-EAF2-4D3D-9F1B-D5E493C2DDF9}"/>
          </ac:spMkLst>
        </pc:spChg>
      </pc:sldChg>
      <pc:sldChg chg="modSp new mod">
        <pc:chgData name="Sebastian Ibanez" userId="43a978e8-a698-4a6a-8aa3-54e7aa0c2e84" providerId="ADAL" clId="{9E62D92C-26F6-47A3-A324-8ECC520760E8}" dt="2022-09-12T00:22:23.843" v="679" actId="20577"/>
        <pc:sldMkLst>
          <pc:docMk/>
          <pc:sldMk cId="3202903679" sldId="267"/>
        </pc:sldMkLst>
        <pc:spChg chg="mod">
          <ac:chgData name="Sebastian Ibanez" userId="43a978e8-a698-4a6a-8aa3-54e7aa0c2e84" providerId="ADAL" clId="{9E62D92C-26F6-47A3-A324-8ECC520760E8}" dt="2022-09-12T00:22:23.843" v="679" actId="20577"/>
          <ac:spMkLst>
            <pc:docMk/>
            <pc:sldMk cId="3202903679" sldId="267"/>
            <ac:spMk id="2" creationId="{2D87E7A9-D31C-E124-128E-10E46AE49A0C}"/>
          </ac:spMkLst>
        </pc:spChg>
      </pc:sldChg>
      <pc:sldChg chg="modSp add mod">
        <pc:chgData name="Sebastian Ibanez" userId="43a978e8-a698-4a6a-8aa3-54e7aa0c2e84" providerId="ADAL" clId="{9E62D92C-26F6-47A3-A324-8ECC520760E8}" dt="2022-09-12T00:22:33.685" v="703" actId="20577"/>
        <pc:sldMkLst>
          <pc:docMk/>
          <pc:sldMk cId="3938210581" sldId="268"/>
        </pc:sldMkLst>
        <pc:spChg chg="mod">
          <ac:chgData name="Sebastian Ibanez" userId="43a978e8-a698-4a6a-8aa3-54e7aa0c2e84" providerId="ADAL" clId="{9E62D92C-26F6-47A3-A324-8ECC520760E8}" dt="2022-09-12T00:22:33.685" v="703" actId="20577"/>
          <ac:spMkLst>
            <pc:docMk/>
            <pc:sldMk cId="3938210581" sldId="268"/>
            <ac:spMk id="2" creationId="{2D87E7A9-D31C-E124-128E-10E46AE49A0C}"/>
          </ac:spMkLst>
        </pc:spChg>
      </pc:sldChg>
      <pc:sldChg chg="modSp add mod">
        <pc:chgData name="Sebastian Ibanez" userId="43a978e8-a698-4a6a-8aa3-54e7aa0c2e84" providerId="ADAL" clId="{9E62D92C-26F6-47A3-A324-8ECC520760E8}" dt="2022-09-12T00:22:48.057" v="722" actId="20577"/>
        <pc:sldMkLst>
          <pc:docMk/>
          <pc:sldMk cId="986669525" sldId="269"/>
        </pc:sldMkLst>
        <pc:spChg chg="mod">
          <ac:chgData name="Sebastian Ibanez" userId="43a978e8-a698-4a6a-8aa3-54e7aa0c2e84" providerId="ADAL" clId="{9E62D92C-26F6-47A3-A324-8ECC520760E8}" dt="2022-09-12T00:22:48.057" v="722" actId="20577"/>
          <ac:spMkLst>
            <pc:docMk/>
            <pc:sldMk cId="986669525" sldId="269"/>
            <ac:spMk id="2" creationId="{2D87E7A9-D31C-E124-128E-10E46AE49A0C}"/>
          </ac:spMkLst>
        </pc:spChg>
      </pc:sldChg>
      <pc:sldChg chg="modSp add mod">
        <pc:chgData name="Sebastian Ibanez" userId="43a978e8-a698-4a6a-8aa3-54e7aa0c2e84" providerId="ADAL" clId="{9E62D92C-26F6-47A3-A324-8ECC520760E8}" dt="2022-09-13T23:56:30.342" v="11179" actId="20577"/>
        <pc:sldMkLst>
          <pc:docMk/>
          <pc:sldMk cId="1810808894" sldId="270"/>
        </pc:sldMkLst>
        <pc:spChg chg="mod">
          <ac:chgData name="Sebastian Ibanez" userId="43a978e8-a698-4a6a-8aa3-54e7aa0c2e84" providerId="ADAL" clId="{9E62D92C-26F6-47A3-A324-8ECC520760E8}" dt="2022-09-13T23:56:30.342" v="11179" actId="20577"/>
          <ac:spMkLst>
            <pc:docMk/>
            <pc:sldMk cId="1810808894" sldId="270"/>
            <ac:spMk id="2" creationId="{2D87E7A9-D31C-E124-128E-10E46AE49A0C}"/>
          </ac:spMkLst>
        </pc:spChg>
      </pc:sldChg>
      <pc:sldChg chg="modSp add mod">
        <pc:chgData name="Sebastian Ibanez" userId="43a978e8-a698-4a6a-8aa3-54e7aa0c2e84" providerId="ADAL" clId="{9E62D92C-26F6-47A3-A324-8ECC520760E8}" dt="2022-09-13T23:56:35.994" v="11180" actId="20577"/>
        <pc:sldMkLst>
          <pc:docMk/>
          <pc:sldMk cId="3706666278" sldId="271"/>
        </pc:sldMkLst>
        <pc:spChg chg="mod">
          <ac:chgData name="Sebastian Ibanez" userId="43a978e8-a698-4a6a-8aa3-54e7aa0c2e84" providerId="ADAL" clId="{9E62D92C-26F6-47A3-A324-8ECC520760E8}" dt="2022-09-13T23:56:35.994" v="11180" actId="20577"/>
          <ac:spMkLst>
            <pc:docMk/>
            <pc:sldMk cId="3706666278" sldId="271"/>
            <ac:spMk id="2" creationId="{2D87E7A9-D31C-E124-128E-10E46AE49A0C}"/>
          </ac:spMkLst>
        </pc:spChg>
      </pc:sldChg>
      <pc:sldChg chg="modSp add del mod">
        <pc:chgData name="Sebastian Ibanez" userId="43a978e8-a698-4a6a-8aa3-54e7aa0c2e84" providerId="ADAL" clId="{9E62D92C-26F6-47A3-A324-8ECC520760E8}" dt="2022-09-13T23:54:19.096" v="11173" actId="47"/>
        <pc:sldMkLst>
          <pc:docMk/>
          <pc:sldMk cId="1111223218" sldId="272"/>
        </pc:sldMkLst>
        <pc:spChg chg="mod">
          <ac:chgData name="Sebastian Ibanez" userId="43a978e8-a698-4a6a-8aa3-54e7aa0c2e84" providerId="ADAL" clId="{9E62D92C-26F6-47A3-A324-8ECC520760E8}" dt="2022-09-12T00:23:45.999" v="851" actId="20577"/>
          <ac:spMkLst>
            <pc:docMk/>
            <pc:sldMk cId="1111223218" sldId="272"/>
            <ac:spMk id="2" creationId="{12F63D33-0441-D99C-8EB8-8C469BCA1082}"/>
          </ac:spMkLst>
        </pc:spChg>
      </pc:sldChg>
      <pc:sldChg chg="modSp add mod ord">
        <pc:chgData name="Sebastian Ibanez" userId="43a978e8-a698-4a6a-8aa3-54e7aa0c2e84" providerId="ADAL" clId="{9E62D92C-26F6-47A3-A324-8ECC520760E8}" dt="2022-09-12T00:25:31.641" v="870"/>
        <pc:sldMkLst>
          <pc:docMk/>
          <pc:sldMk cId="3005587412" sldId="273"/>
        </pc:sldMkLst>
        <pc:spChg chg="mod">
          <ac:chgData name="Sebastian Ibanez" userId="43a978e8-a698-4a6a-8aa3-54e7aa0c2e84" providerId="ADAL" clId="{9E62D92C-26F6-47A3-A324-8ECC520760E8}" dt="2022-09-12T00:23:54.663" v="868" actId="20577"/>
          <ac:spMkLst>
            <pc:docMk/>
            <pc:sldMk cId="3005587412" sldId="273"/>
            <ac:spMk id="2" creationId="{12F63D33-0441-D99C-8EB8-8C469BCA1082}"/>
          </ac:spMkLst>
        </pc:spChg>
      </pc:sldChg>
      <pc:sldChg chg="modSp add mod">
        <pc:chgData name="Sebastian Ibanez" userId="43a978e8-a698-4a6a-8aa3-54e7aa0c2e84" providerId="ADAL" clId="{9E62D92C-26F6-47A3-A324-8ECC520760E8}" dt="2022-09-12T00:54:48.956" v="1790" actId="6549"/>
        <pc:sldMkLst>
          <pc:docMk/>
          <pc:sldMk cId="2130639783" sldId="274"/>
        </pc:sldMkLst>
        <pc:spChg chg="mod">
          <ac:chgData name="Sebastian Ibanez" userId="43a978e8-a698-4a6a-8aa3-54e7aa0c2e84" providerId="ADAL" clId="{9E62D92C-26F6-47A3-A324-8ECC520760E8}" dt="2022-09-12T00:25:51.688" v="887" actId="20577"/>
          <ac:spMkLst>
            <pc:docMk/>
            <pc:sldMk cId="2130639783" sldId="274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2T00:54:48.956" v="1790" actId="6549"/>
          <ac:spMkLst>
            <pc:docMk/>
            <pc:sldMk cId="2130639783" sldId="274"/>
            <ac:spMk id="3" creationId="{5272D3A6-EAF2-4D3D-9F1B-D5E493C2DDF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4:12:11.484" v="5288" actId="20577"/>
        <pc:sldMkLst>
          <pc:docMk/>
          <pc:sldMk cId="3950575923" sldId="275"/>
        </pc:sldMkLst>
        <pc:spChg chg="mod">
          <ac:chgData name="Sebastian Ibanez" userId="43a978e8-a698-4a6a-8aa3-54e7aa0c2e84" providerId="ADAL" clId="{9E62D92C-26F6-47A3-A324-8ECC520760E8}" dt="2022-09-12T00:59:02.031" v="2133" actId="20577"/>
          <ac:spMkLst>
            <pc:docMk/>
            <pc:sldMk cId="3950575923" sldId="275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2T01:01:25.751" v="2212" actId="21"/>
        <pc:sldMkLst>
          <pc:docMk/>
          <pc:sldMk cId="3301492656" sldId="276"/>
        </pc:sldMkLst>
        <pc:spChg chg="mod">
          <ac:chgData name="Sebastian Ibanez" userId="43a978e8-a698-4a6a-8aa3-54e7aa0c2e84" providerId="ADAL" clId="{9E62D92C-26F6-47A3-A324-8ECC520760E8}" dt="2022-09-12T01:01:25.751" v="2212" actId="21"/>
          <ac:spMkLst>
            <pc:docMk/>
            <pc:sldMk cId="3301492656" sldId="276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2T01:28:13.497" v="2931" actId="20577"/>
        <pc:sldMkLst>
          <pc:docMk/>
          <pc:sldMk cId="669197250" sldId="277"/>
        </pc:sldMkLst>
        <pc:spChg chg="mod">
          <ac:chgData name="Sebastian Ibanez" userId="43a978e8-a698-4a6a-8aa3-54e7aa0c2e84" providerId="ADAL" clId="{9E62D92C-26F6-47A3-A324-8ECC520760E8}" dt="2022-09-12T01:28:13.497" v="2931" actId="20577"/>
          <ac:spMkLst>
            <pc:docMk/>
            <pc:sldMk cId="669197250" sldId="277"/>
            <ac:spMk id="3" creationId="{5272D3A6-EAF2-4D3D-9F1B-D5E493C2DDF9}"/>
          </ac:spMkLst>
        </pc:spChg>
      </pc:sldChg>
      <pc:sldChg chg="add del">
        <pc:chgData name="Sebastian Ibanez" userId="43a978e8-a698-4a6a-8aa3-54e7aa0c2e84" providerId="ADAL" clId="{9E62D92C-26F6-47A3-A324-8ECC520760E8}" dt="2022-09-12T01:25:12.037" v="2702"/>
        <pc:sldMkLst>
          <pc:docMk/>
          <pc:sldMk cId="2357434067" sldId="278"/>
        </pc:sldMkLst>
      </pc:sldChg>
      <pc:sldChg chg="modSp add mod modNotesTx">
        <pc:chgData name="Sebastian Ibanez" userId="43a978e8-a698-4a6a-8aa3-54e7aa0c2e84" providerId="ADAL" clId="{9E62D92C-26F6-47A3-A324-8ECC520760E8}" dt="2022-09-14T01:47:52.478" v="13349" actId="20577"/>
        <pc:sldMkLst>
          <pc:docMk/>
          <pc:sldMk cId="2946520165" sldId="278"/>
        </pc:sldMkLst>
        <pc:spChg chg="mod">
          <ac:chgData name="Sebastian Ibanez" userId="43a978e8-a698-4a6a-8aa3-54e7aa0c2e84" providerId="ADAL" clId="{9E62D92C-26F6-47A3-A324-8ECC520760E8}" dt="2022-09-12T01:37:54.543" v="3222"/>
          <ac:spMkLst>
            <pc:docMk/>
            <pc:sldMk cId="2946520165" sldId="278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2T01:39:39.740" v="3286" actId="20577"/>
          <ac:spMkLst>
            <pc:docMk/>
            <pc:sldMk cId="2946520165" sldId="278"/>
            <ac:spMk id="3" creationId="{5272D3A6-EAF2-4D3D-9F1B-D5E493C2DDF9}"/>
          </ac:spMkLst>
        </pc:spChg>
      </pc:sldChg>
      <pc:sldChg chg="addSp modSp new mod">
        <pc:chgData name="Sebastian Ibanez" userId="43a978e8-a698-4a6a-8aa3-54e7aa0c2e84" providerId="ADAL" clId="{9E62D92C-26F6-47A3-A324-8ECC520760E8}" dt="2022-09-14T02:17:28.649" v="13990" actId="20577"/>
        <pc:sldMkLst>
          <pc:docMk/>
          <pc:sldMk cId="451183752" sldId="279"/>
        </pc:sldMkLst>
        <pc:spChg chg="mod">
          <ac:chgData name="Sebastian Ibanez" userId="43a978e8-a698-4a6a-8aa3-54e7aa0c2e84" providerId="ADAL" clId="{9E62D92C-26F6-47A3-A324-8ECC520760E8}" dt="2022-09-12T01:57:46.483" v="3759" actId="20577"/>
          <ac:spMkLst>
            <pc:docMk/>
            <pc:sldMk cId="451183752" sldId="279"/>
            <ac:spMk id="2" creationId="{BB2E27C4-E22E-3ADB-1978-E96DEDBB8BC6}"/>
          </ac:spMkLst>
        </pc:spChg>
        <pc:spChg chg="mod">
          <ac:chgData name="Sebastian Ibanez" userId="43a978e8-a698-4a6a-8aa3-54e7aa0c2e84" providerId="ADAL" clId="{9E62D92C-26F6-47A3-A324-8ECC520760E8}" dt="2022-09-14T02:17:28.649" v="13990" actId="20577"/>
          <ac:spMkLst>
            <pc:docMk/>
            <pc:sldMk cId="451183752" sldId="279"/>
            <ac:spMk id="3" creationId="{135A2EA6-9677-F58C-5647-5A60E823DC67}"/>
          </ac:spMkLst>
        </pc:spChg>
        <pc:graphicFrameChg chg="add mod modGraphic">
          <ac:chgData name="Sebastian Ibanez" userId="43a978e8-a698-4a6a-8aa3-54e7aa0c2e84" providerId="ADAL" clId="{9E62D92C-26F6-47A3-A324-8ECC520760E8}" dt="2022-09-12T02:04:13.339" v="4344" actId="20577"/>
          <ac:graphicFrameMkLst>
            <pc:docMk/>
            <pc:sldMk cId="451183752" sldId="279"/>
            <ac:graphicFrameMk id="4" creationId="{AE426629-A815-3A34-9E1F-5900BAD70790}"/>
          </ac:graphicFrameMkLst>
        </pc:graphicFrameChg>
      </pc:sldChg>
      <pc:sldChg chg="modSp new mod">
        <pc:chgData name="Sebastian Ibanez" userId="43a978e8-a698-4a6a-8aa3-54e7aa0c2e84" providerId="ADAL" clId="{9E62D92C-26F6-47A3-A324-8ECC520760E8}" dt="2022-09-12T01:59:03.323" v="4002" actId="20577"/>
        <pc:sldMkLst>
          <pc:docMk/>
          <pc:sldMk cId="1739805224" sldId="280"/>
        </pc:sldMkLst>
        <pc:spChg chg="mod">
          <ac:chgData name="Sebastian Ibanez" userId="43a978e8-a698-4a6a-8aa3-54e7aa0c2e84" providerId="ADAL" clId="{9E62D92C-26F6-47A3-A324-8ECC520760E8}" dt="2022-09-12T01:57:36.155" v="3730" actId="20577"/>
          <ac:spMkLst>
            <pc:docMk/>
            <pc:sldMk cId="1739805224" sldId="280"/>
            <ac:spMk id="2" creationId="{C12C827F-3FEF-75D3-AB60-945E0D6FF32A}"/>
          </ac:spMkLst>
        </pc:spChg>
        <pc:spChg chg="mod">
          <ac:chgData name="Sebastian Ibanez" userId="43a978e8-a698-4a6a-8aa3-54e7aa0c2e84" providerId="ADAL" clId="{9E62D92C-26F6-47A3-A324-8ECC520760E8}" dt="2022-09-12T01:59:03.323" v="4002" actId="20577"/>
          <ac:spMkLst>
            <pc:docMk/>
            <pc:sldMk cId="1739805224" sldId="280"/>
            <ac:spMk id="3" creationId="{C5A6B341-4533-F60C-59A3-EAC6567FCB49}"/>
          </ac:spMkLst>
        </pc:spChg>
      </pc:sldChg>
      <pc:sldChg chg="addSp delSp modSp add mod">
        <pc:chgData name="Sebastian Ibanez" userId="43a978e8-a698-4a6a-8aa3-54e7aa0c2e84" providerId="ADAL" clId="{9E62D92C-26F6-47A3-A324-8ECC520760E8}" dt="2022-09-12T02:14:07.123" v="4539" actId="1076"/>
        <pc:sldMkLst>
          <pc:docMk/>
          <pc:sldMk cId="3458073625" sldId="281"/>
        </pc:sldMkLst>
        <pc:spChg chg="mod">
          <ac:chgData name="Sebastian Ibanez" userId="43a978e8-a698-4a6a-8aa3-54e7aa0c2e84" providerId="ADAL" clId="{9E62D92C-26F6-47A3-A324-8ECC520760E8}" dt="2022-09-12T02:04:51.018" v="4376" actId="242"/>
          <ac:spMkLst>
            <pc:docMk/>
            <pc:sldMk cId="3458073625" sldId="281"/>
            <ac:spMk id="3" creationId="{C5A6B341-4533-F60C-59A3-EAC6567FCB49}"/>
          </ac:spMkLst>
        </pc:spChg>
        <pc:spChg chg="add del">
          <ac:chgData name="Sebastian Ibanez" userId="43a978e8-a698-4a6a-8aa3-54e7aa0c2e84" providerId="ADAL" clId="{9E62D92C-26F6-47A3-A324-8ECC520760E8}" dt="2022-09-12T02:09:54.787" v="4450" actId="11529"/>
          <ac:spMkLst>
            <pc:docMk/>
            <pc:sldMk cId="3458073625" sldId="281"/>
            <ac:spMk id="23" creationId="{6AFC8571-1E31-AB2D-3574-D952A4734F8F}"/>
          </ac:spMkLst>
        </pc:spChg>
        <pc:spChg chg="add del mod">
          <ac:chgData name="Sebastian Ibanez" userId="43a978e8-a698-4a6a-8aa3-54e7aa0c2e84" providerId="ADAL" clId="{9E62D92C-26F6-47A3-A324-8ECC520760E8}" dt="2022-09-12T02:12:09.527" v="4509" actId="478"/>
          <ac:spMkLst>
            <pc:docMk/>
            <pc:sldMk cId="3458073625" sldId="281"/>
            <ac:spMk id="24" creationId="{0801B61F-6535-BD07-9906-D90A8E8BF3FA}"/>
          </ac:spMkLst>
        </pc:spChg>
        <pc:spChg chg="add del mod">
          <ac:chgData name="Sebastian Ibanez" userId="43a978e8-a698-4a6a-8aa3-54e7aa0c2e84" providerId="ADAL" clId="{9E62D92C-26F6-47A3-A324-8ECC520760E8}" dt="2022-09-12T02:12:09.856" v="4510" actId="478"/>
          <ac:spMkLst>
            <pc:docMk/>
            <pc:sldMk cId="3458073625" sldId="281"/>
            <ac:spMk id="26" creationId="{DD45E527-FB85-8EE4-F2E5-EC360DECEF4D}"/>
          </ac:spMkLst>
        </pc:spChg>
        <pc:spChg chg="add del mod">
          <ac:chgData name="Sebastian Ibanez" userId="43a978e8-a698-4a6a-8aa3-54e7aa0c2e84" providerId="ADAL" clId="{9E62D92C-26F6-47A3-A324-8ECC520760E8}" dt="2022-09-12T02:12:02.452" v="4497" actId="22"/>
          <ac:spMkLst>
            <pc:docMk/>
            <pc:sldMk cId="3458073625" sldId="281"/>
            <ac:spMk id="28" creationId="{A3A28F70-A050-8D7C-998B-1740706D577E}"/>
          </ac:spMkLst>
        </pc:spChg>
        <pc:spChg chg="add mod">
          <ac:chgData name="Sebastian Ibanez" userId="43a978e8-a698-4a6a-8aa3-54e7aa0c2e84" providerId="ADAL" clId="{9E62D92C-26F6-47A3-A324-8ECC520760E8}" dt="2022-09-12T02:14:07.123" v="4539" actId="1076"/>
          <ac:spMkLst>
            <pc:docMk/>
            <pc:sldMk cId="3458073625" sldId="281"/>
            <ac:spMk id="30" creationId="{35212145-0FA0-B93E-4B03-BBBF20B558F6}"/>
          </ac:spMkLst>
        </pc:spChg>
        <pc:spChg chg="add mod">
          <ac:chgData name="Sebastian Ibanez" userId="43a978e8-a698-4a6a-8aa3-54e7aa0c2e84" providerId="ADAL" clId="{9E62D92C-26F6-47A3-A324-8ECC520760E8}" dt="2022-09-12T02:14:07.123" v="4539" actId="1076"/>
          <ac:spMkLst>
            <pc:docMk/>
            <pc:sldMk cId="3458073625" sldId="281"/>
            <ac:spMk id="32" creationId="{ED31CE9D-C2C8-A450-2AA7-0E41F84EB506}"/>
          </ac:spMkLst>
        </pc:spChg>
        <pc:graphicFrameChg chg="add del mod">
          <ac:chgData name="Sebastian Ibanez" userId="43a978e8-a698-4a6a-8aa3-54e7aa0c2e84" providerId="ADAL" clId="{9E62D92C-26F6-47A3-A324-8ECC520760E8}" dt="2022-09-12T02:03:33.119" v="4326" actId="478"/>
          <ac:graphicFrameMkLst>
            <pc:docMk/>
            <pc:sldMk cId="3458073625" sldId="281"/>
            <ac:graphicFrameMk id="5" creationId="{10E14EF5-5CDE-C4A0-B017-EEAE6F90A666}"/>
          </ac:graphicFrameMkLst>
        </pc:graphicFrameChg>
        <pc:graphicFrameChg chg="add mod modGraphic">
          <ac:chgData name="Sebastian Ibanez" userId="43a978e8-a698-4a6a-8aa3-54e7aa0c2e84" providerId="ADAL" clId="{9E62D92C-26F6-47A3-A324-8ECC520760E8}" dt="2022-09-12T02:14:07.123" v="4539" actId="1076"/>
          <ac:graphicFrameMkLst>
            <pc:docMk/>
            <pc:sldMk cId="3458073625" sldId="281"/>
            <ac:graphicFrameMk id="7" creationId="{ED29F434-45B4-F957-B675-AE5E02C9D992}"/>
          </ac:graphicFrameMkLst>
        </pc:graphicFrameChg>
        <pc:graphicFrameChg chg="add mod modGraphic">
          <ac:chgData name="Sebastian Ibanez" userId="43a978e8-a698-4a6a-8aa3-54e7aa0c2e84" providerId="ADAL" clId="{9E62D92C-26F6-47A3-A324-8ECC520760E8}" dt="2022-09-12T02:14:07.123" v="4539" actId="1076"/>
          <ac:graphicFrameMkLst>
            <pc:docMk/>
            <pc:sldMk cId="3458073625" sldId="281"/>
            <ac:graphicFrameMk id="9" creationId="{B4B8FA03-21A0-228E-3C72-0714FEF62F6D}"/>
          </ac:graphicFrameMkLst>
        </pc:graphicFrameChg>
        <pc:inkChg chg="add del">
          <ac:chgData name="Sebastian Ibanez" userId="43a978e8-a698-4a6a-8aa3-54e7aa0c2e84" providerId="ADAL" clId="{9E62D92C-26F6-47A3-A324-8ECC520760E8}" dt="2022-09-12T02:07:39.711" v="4426" actId="9405"/>
          <ac:inkMkLst>
            <pc:docMk/>
            <pc:sldMk cId="3458073625" sldId="281"/>
            <ac:inkMk id="10" creationId="{9743B86C-5C35-5B94-F23F-9C77789C08FC}"/>
          </ac:inkMkLst>
        </pc:inkChg>
        <pc:cxnChg chg="add del mod">
          <ac:chgData name="Sebastian Ibanez" userId="43a978e8-a698-4a6a-8aa3-54e7aa0c2e84" providerId="ADAL" clId="{9E62D92C-26F6-47A3-A324-8ECC520760E8}" dt="2022-09-12T02:10:13.466" v="4454" actId="478"/>
          <ac:cxnSpMkLst>
            <pc:docMk/>
            <pc:sldMk cId="3458073625" sldId="281"/>
            <ac:cxnSpMk id="12" creationId="{39171828-B6E9-0654-3EAE-99682871FDA6}"/>
          </ac:cxnSpMkLst>
        </pc:cxnChg>
        <pc:cxnChg chg="add del mod">
          <ac:chgData name="Sebastian Ibanez" userId="43a978e8-a698-4a6a-8aa3-54e7aa0c2e84" providerId="ADAL" clId="{9E62D92C-26F6-47A3-A324-8ECC520760E8}" dt="2022-09-12T02:10:14.203" v="4455" actId="478"/>
          <ac:cxnSpMkLst>
            <pc:docMk/>
            <pc:sldMk cId="3458073625" sldId="281"/>
            <ac:cxnSpMk id="16" creationId="{52B01935-9F17-9EE4-9FA6-0CC3B47E8120}"/>
          </ac:cxnSpMkLst>
        </pc:cxnChg>
        <pc:cxnChg chg="add del mod">
          <ac:chgData name="Sebastian Ibanez" userId="43a978e8-a698-4a6a-8aa3-54e7aa0c2e84" providerId="ADAL" clId="{9E62D92C-26F6-47A3-A324-8ECC520760E8}" dt="2022-09-12T02:10:14.862" v="4456" actId="478"/>
          <ac:cxnSpMkLst>
            <pc:docMk/>
            <pc:sldMk cId="3458073625" sldId="281"/>
            <ac:cxnSpMk id="18" creationId="{12F832F9-68CB-BFF3-DB1A-FB940287A829}"/>
          </ac:cxnSpMkLst>
        </pc:cxnChg>
        <pc:cxnChg chg="add del mod">
          <ac:chgData name="Sebastian Ibanez" userId="43a978e8-a698-4a6a-8aa3-54e7aa0c2e84" providerId="ADAL" clId="{9E62D92C-26F6-47A3-A324-8ECC520760E8}" dt="2022-09-12T02:10:15.349" v="4457" actId="478"/>
          <ac:cxnSpMkLst>
            <pc:docMk/>
            <pc:sldMk cId="3458073625" sldId="281"/>
            <ac:cxnSpMk id="20" creationId="{DDC64826-C735-7E8A-4E3A-EA0E91F843D8}"/>
          </ac:cxnSpMkLst>
        </pc:cxnChg>
        <pc:cxnChg chg="add del mod">
          <ac:chgData name="Sebastian Ibanez" userId="43a978e8-a698-4a6a-8aa3-54e7aa0c2e84" providerId="ADAL" clId="{9E62D92C-26F6-47A3-A324-8ECC520760E8}" dt="2022-09-12T02:13:40.714" v="4531" actId="478"/>
          <ac:cxnSpMkLst>
            <pc:docMk/>
            <pc:sldMk cId="3458073625" sldId="281"/>
            <ac:cxnSpMk id="34" creationId="{9083DA67-0078-7236-857D-99226C1C7A01}"/>
          </ac:cxnSpMkLst>
        </pc:cxnChg>
      </pc:sldChg>
      <pc:sldChg chg="modSp add ord">
        <pc:chgData name="Sebastian Ibanez" userId="43a978e8-a698-4a6a-8aa3-54e7aa0c2e84" providerId="ADAL" clId="{9E62D92C-26F6-47A3-A324-8ECC520760E8}" dt="2022-09-12T02:06:33.858" v="4411"/>
        <pc:sldMkLst>
          <pc:docMk/>
          <pc:sldMk cId="3819828713" sldId="282"/>
        </pc:sldMkLst>
        <pc:spChg chg="mod">
          <ac:chgData name="Sebastian Ibanez" userId="43a978e8-a698-4a6a-8aa3-54e7aa0c2e84" providerId="ADAL" clId="{9E62D92C-26F6-47A3-A324-8ECC520760E8}" dt="2022-09-12T02:06:10.176" v="4409" actId="6549"/>
          <ac:spMkLst>
            <pc:docMk/>
            <pc:sldMk cId="3819828713" sldId="282"/>
            <ac:spMk id="3" creationId="{C5A6B341-4533-F60C-59A3-EAC6567FCB49}"/>
          </ac:spMkLst>
        </pc:spChg>
      </pc:sldChg>
      <pc:sldChg chg="addSp delSp modSp add mod modShow">
        <pc:chgData name="Sebastian Ibanez" userId="43a978e8-a698-4a6a-8aa3-54e7aa0c2e84" providerId="ADAL" clId="{9E62D92C-26F6-47A3-A324-8ECC520760E8}" dt="2022-09-14T02:26:25.878" v="13991" actId="729"/>
        <pc:sldMkLst>
          <pc:docMk/>
          <pc:sldMk cId="2360300249" sldId="283"/>
        </pc:sldMkLst>
        <pc:spChg chg="mod">
          <ac:chgData name="Sebastian Ibanez" userId="43a978e8-a698-4a6a-8aa3-54e7aa0c2e84" providerId="ADAL" clId="{9E62D92C-26F6-47A3-A324-8ECC520760E8}" dt="2022-09-12T02:23:33.213" v="4681" actId="20577"/>
          <ac:spMkLst>
            <pc:docMk/>
            <pc:sldMk cId="2360300249" sldId="283"/>
            <ac:spMk id="3" creationId="{C5A6B341-4533-F60C-59A3-EAC6567FCB49}"/>
          </ac:spMkLst>
        </pc:spChg>
        <pc:spChg chg="add del">
          <ac:chgData name="Sebastian Ibanez" userId="43a978e8-a698-4a6a-8aa3-54e7aa0c2e84" providerId="ADAL" clId="{9E62D92C-26F6-47A3-A324-8ECC520760E8}" dt="2022-09-12T02:15:19.312" v="4551" actId="478"/>
          <ac:spMkLst>
            <pc:docMk/>
            <pc:sldMk cId="2360300249" sldId="283"/>
            <ac:spMk id="30" creationId="{35212145-0FA0-B93E-4B03-BBBF20B558F6}"/>
          </ac:spMkLst>
        </pc:spChg>
        <pc:spChg chg="add del">
          <ac:chgData name="Sebastian Ibanez" userId="43a978e8-a698-4a6a-8aa3-54e7aa0c2e84" providerId="ADAL" clId="{9E62D92C-26F6-47A3-A324-8ECC520760E8}" dt="2022-09-12T02:15:18.541" v="4550" actId="478"/>
          <ac:spMkLst>
            <pc:docMk/>
            <pc:sldMk cId="2360300249" sldId="283"/>
            <ac:spMk id="32" creationId="{ED31CE9D-C2C8-A450-2AA7-0E41F84EB506}"/>
          </ac:spMkLst>
        </pc:spChg>
        <pc:graphicFrameChg chg="add mod modGraphic">
          <ac:chgData name="Sebastian Ibanez" userId="43a978e8-a698-4a6a-8aa3-54e7aa0c2e84" providerId="ADAL" clId="{9E62D92C-26F6-47A3-A324-8ECC520760E8}" dt="2022-09-12T02:24:29.593" v="4695" actId="1076"/>
          <ac:graphicFrameMkLst>
            <pc:docMk/>
            <pc:sldMk cId="2360300249" sldId="283"/>
            <ac:graphicFrameMk id="5" creationId="{38183D41-7900-8401-5870-C27F4797D305}"/>
          </ac:graphicFrameMkLst>
        </pc:graphicFrameChg>
        <pc:graphicFrameChg chg="add del mod modGraphic">
          <ac:chgData name="Sebastian Ibanez" userId="43a978e8-a698-4a6a-8aa3-54e7aa0c2e84" providerId="ADAL" clId="{9E62D92C-26F6-47A3-A324-8ECC520760E8}" dt="2022-09-12T02:24:29.593" v="4695" actId="1076"/>
          <ac:graphicFrameMkLst>
            <pc:docMk/>
            <pc:sldMk cId="2360300249" sldId="283"/>
            <ac:graphicFrameMk id="7" creationId="{ED29F434-45B4-F957-B675-AE5E02C9D992}"/>
          </ac:graphicFrameMkLst>
        </pc:graphicFrameChg>
        <pc:graphicFrameChg chg="add del">
          <ac:chgData name="Sebastian Ibanez" userId="43a978e8-a698-4a6a-8aa3-54e7aa0c2e84" providerId="ADAL" clId="{9E62D92C-26F6-47A3-A324-8ECC520760E8}" dt="2022-09-12T02:15:17.508" v="4549" actId="478"/>
          <ac:graphicFrameMkLst>
            <pc:docMk/>
            <pc:sldMk cId="2360300249" sldId="283"/>
            <ac:graphicFrameMk id="9" creationId="{B4B8FA03-21A0-228E-3C72-0714FEF62F6D}"/>
          </ac:graphicFrameMkLst>
        </pc:graphicFrameChg>
        <pc:cxnChg chg="add mod">
          <ac:chgData name="Sebastian Ibanez" userId="43a978e8-a698-4a6a-8aa3-54e7aa0c2e84" providerId="ADAL" clId="{9E62D92C-26F6-47A3-A324-8ECC520760E8}" dt="2022-09-12T02:24:29.593" v="4695" actId="1076"/>
          <ac:cxnSpMkLst>
            <pc:docMk/>
            <pc:sldMk cId="2360300249" sldId="283"/>
            <ac:cxnSpMk id="8" creationId="{A48D3E41-13DA-9556-8CCE-21BF9FD521A3}"/>
          </ac:cxnSpMkLst>
        </pc:cxnChg>
      </pc:sldChg>
      <pc:sldChg chg="modSp add mod">
        <pc:chgData name="Sebastian Ibanez" userId="43a978e8-a698-4a6a-8aa3-54e7aa0c2e84" providerId="ADAL" clId="{9E62D92C-26F6-47A3-A324-8ECC520760E8}" dt="2022-09-12T02:26:38.085" v="4774" actId="20577"/>
        <pc:sldMkLst>
          <pc:docMk/>
          <pc:sldMk cId="3122144658" sldId="284"/>
        </pc:sldMkLst>
        <pc:spChg chg="mod">
          <ac:chgData name="Sebastian Ibanez" userId="43a978e8-a698-4a6a-8aa3-54e7aa0c2e84" providerId="ADAL" clId="{9E62D92C-26F6-47A3-A324-8ECC520760E8}" dt="2022-09-12T02:26:38.085" v="4774" actId="20577"/>
          <ac:spMkLst>
            <pc:docMk/>
            <pc:sldMk cId="3122144658" sldId="284"/>
            <ac:spMk id="3" creationId="{C5A6B341-4533-F60C-59A3-EAC6567FCB49}"/>
          </ac:spMkLst>
        </pc:spChg>
      </pc:sldChg>
      <pc:sldChg chg="modSp new mod modNotesTx">
        <pc:chgData name="Sebastian Ibanez" userId="43a978e8-a698-4a6a-8aa3-54e7aa0c2e84" providerId="ADAL" clId="{9E62D92C-26F6-47A3-A324-8ECC520760E8}" dt="2022-09-12T04:25:10.796" v="5348" actId="20577"/>
        <pc:sldMkLst>
          <pc:docMk/>
          <pc:sldMk cId="3682187583" sldId="285"/>
        </pc:sldMkLst>
        <pc:spChg chg="mod">
          <ac:chgData name="Sebastian Ibanez" userId="43a978e8-a698-4a6a-8aa3-54e7aa0c2e84" providerId="ADAL" clId="{9E62D92C-26F6-47A3-A324-8ECC520760E8}" dt="2022-09-12T04:07:32.646" v="4798" actId="20577"/>
          <ac:spMkLst>
            <pc:docMk/>
            <pc:sldMk cId="3682187583" sldId="285"/>
            <ac:spMk id="2" creationId="{B7A0D125-83FA-F81B-1875-2A7DB240B8DE}"/>
          </ac:spMkLst>
        </pc:spChg>
        <pc:spChg chg="mod">
          <ac:chgData name="Sebastian Ibanez" userId="43a978e8-a698-4a6a-8aa3-54e7aa0c2e84" providerId="ADAL" clId="{9E62D92C-26F6-47A3-A324-8ECC520760E8}" dt="2022-09-12T04:25:10.796" v="5348" actId="20577"/>
          <ac:spMkLst>
            <pc:docMk/>
            <pc:sldMk cId="3682187583" sldId="285"/>
            <ac:spMk id="3" creationId="{470FC5F7-F2B4-C7CA-C892-22ED87BE27BB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4:28:28.181" v="5695" actId="20577"/>
        <pc:sldMkLst>
          <pc:docMk/>
          <pc:sldMk cId="2336139153" sldId="286"/>
        </pc:sldMkLst>
        <pc:spChg chg="mod">
          <ac:chgData name="Sebastian Ibanez" userId="43a978e8-a698-4a6a-8aa3-54e7aa0c2e84" providerId="ADAL" clId="{9E62D92C-26F6-47A3-A324-8ECC520760E8}" dt="2022-09-12T04:25:37.631" v="5389" actId="20577"/>
          <ac:spMkLst>
            <pc:docMk/>
            <pc:sldMk cId="2336139153" sldId="286"/>
            <ac:spMk id="2" creationId="{B7A0D125-83FA-F81B-1875-2A7DB240B8DE}"/>
          </ac:spMkLst>
        </pc:spChg>
        <pc:spChg chg="mod">
          <ac:chgData name="Sebastian Ibanez" userId="43a978e8-a698-4a6a-8aa3-54e7aa0c2e84" providerId="ADAL" clId="{9E62D92C-26F6-47A3-A324-8ECC520760E8}" dt="2022-09-12T04:28:28.181" v="5695" actId="20577"/>
          <ac:spMkLst>
            <pc:docMk/>
            <pc:sldMk cId="2336139153" sldId="286"/>
            <ac:spMk id="3" creationId="{470FC5F7-F2B4-C7CA-C892-22ED87BE27BB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7:36:49.002" v="14283" actId="20577"/>
        <pc:sldMkLst>
          <pc:docMk/>
          <pc:sldMk cId="110830365" sldId="287"/>
        </pc:sldMkLst>
        <pc:spChg chg="mod">
          <ac:chgData name="Sebastian Ibanez" userId="43a978e8-a698-4a6a-8aa3-54e7aa0c2e84" providerId="ADAL" clId="{9E62D92C-26F6-47A3-A324-8ECC520760E8}" dt="2022-09-14T07:36:49.002" v="14283" actId="20577"/>
          <ac:spMkLst>
            <pc:docMk/>
            <pc:sldMk cId="110830365" sldId="287"/>
            <ac:spMk id="2" creationId="{B7A0D125-83FA-F81B-1875-2A7DB240B8DE}"/>
          </ac:spMkLst>
        </pc:spChg>
        <pc:spChg chg="mod">
          <ac:chgData name="Sebastian Ibanez" userId="43a978e8-a698-4a6a-8aa3-54e7aa0c2e84" providerId="ADAL" clId="{9E62D92C-26F6-47A3-A324-8ECC520760E8}" dt="2022-09-14T02:44:49.978" v="14043" actId="20577"/>
          <ac:spMkLst>
            <pc:docMk/>
            <pc:sldMk cId="110830365" sldId="287"/>
            <ac:spMk id="3" creationId="{470FC5F7-F2B4-C7CA-C892-22ED87BE27BB}"/>
          </ac:spMkLst>
        </pc:spChg>
      </pc:sldChg>
      <pc:sldChg chg="add del">
        <pc:chgData name="Sebastian Ibanez" userId="43a978e8-a698-4a6a-8aa3-54e7aa0c2e84" providerId="ADAL" clId="{9E62D92C-26F6-47A3-A324-8ECC520760E8}" dt="2022-09-12T04:34:51.097" v="5813"/>
        <pc:sldMkLst>
          <pc:docMk/>
          <pc:sldMk cId="754553469" sldId="288"/>
        </pc:sldMkLst>
      </pc:sldChg>
      <pc:sldChg chg="modSp new mod">
        <pc:chgData name="Sebastian Ibanez" userId="43a978e8-a698-4a6a-8aa3-54e7aa0c2e84" providerId="ADAL" clId="{9E62D92C-26F6-47A3-A324-8ECC520760E8}" dt="2022-09-12T04:45:12.654" v="6343" actId="16959"/>
        <pc:sldMkLst>
          <pc:docMk/>
          <pc:sldMk cId="2507697154" sldId="288"/>
        </pc:sldMkLst>
        <pc:spChg chg="mod">
          <ac:chgData name="Sebastian Ibanez" userId="43a978e8-a698-4a6a-8aa3-54e7aa0c2e84" providerId="ADAL" clId="{9E62D92C-26F6-47A3-A324-8ECC520760E8}" dt="2022-09-12T04:39:40.001" v="5897" actId="20577"/>
          <ac:spMkLst>
            <pc:docMk/>
            <pc:sldMk cId="2507697154" sldId="288"/>
            <ac:spMk id="2" creationId="{5CA7C43C-DD9C-CB79-701D-A48120101862}"/>
          </ac:spMkLst>
        </pc:spChg>
        <pc:spChg chg="mod">
          <ac:chgData name="Sebastian Ibanez" userId="43a978e8-a698-4a6a-8aa3-54e7aa0c2e84" providerId="ADAL" clId="{9E62D92C-26F6-47A3-A324-8ECC520760E8}" dt="2022-09-12T04:45:12.654" v="6343" actId="16959"/>
          <ac:spMkLst>
            <pc:docMk/>
            <pc:sldMk cId="2507697154" sldId="288"/>
            <ac:spMk id="3" creationId="{CD4786CE-92D7-D5D0-4BE3-9CD97D824BBA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2:47:50.105" v="14250" actId="20577"/>
        <pc:sldMkLst>
          <pc:docMk/>
          <pc:sldMk cId="2752841214" sldId="289"/>
        </pc:sldMkLst>
        <pc:spChg chg="mod">
          <ac:chgData name="Sebastian Ibanez" userId="43a978e8-a698-4a6a-8aa3-54e7aa0c2e84" providerId="ADAL" clId="{9E62D92C-26F6-47A3-A324-8ECC520760E8}" dt="2022-09-12T04:42:09.811" v="6168" actId="20577"/>
          <ac:spMkLst>
            <pc:docMk/>
            <pc:sldMk cId="2752841214" sldId="289"/>
            <ac:spMk id="2" creationId="{5CA7C43C-DD9C-CB79-701D-A48120101862}"/>
          </ac:spMkLst>
        </pc:spChg>
        <pc:spChg chg="mod">
          <ac:chgData name="Sebastian Ibanez" userId="43a978e8-a698-4a6a-8aa3-54e7aa0c2e84" providerId="ADAL" clId="{9E62D92C-26F6-47A3-A324-8ECC520760E8}" dt="2022-09-12T04:45:33.020" v="6354" actId="20577"/>
          <ac:spMkLst>
            <pc:docMk/>
            <pc:sldMk cId="2752841214" sldId="289"/>
            <ac:spMk id="3" creationId="{CD4786CE-92D7-D5D0-4BE3-9CD97D824BBA}"/>
          </ac:spMkLst>
        </pc:spChg>
      </pc:sldChg>
      <pc:sldChg chg="modSp new mod modNotesTx">
        <pc:chgData name="Sebastian Ibanez" userId="43a978e8-a698-4a6a-8aa3-54e7aa0c2e84" providerId="ADAL" clId="{9E62D92C-26F6-47A3-A324-8ECC520760E8}" dt="2022-09-12T06:01:51.049" v="8712" actId="20577"/>
        <pc:sldMkLst>
          <pc:docMk/>
          <pc:sldMk cId="2258225488" sldId="290"/>
        </pc:sldMkLst>
        <pc:spChg chg="mod">
          <ac:chgData name="Sebastian Ibanez" userId="43a978e8-a698-4a6a-8aa3-54e7aa0c2e84" providerId="ADAL" clId="{9E62D92C-26F6-47A3-A324-8ECC520760E8}" dt="2022-09-12T05:24:08.838" v="7579" actId="20577"/>
          <ac:spMkLst>
            <pc:docMk/>
            <pc:sldMk cId="2258225488" sldId="290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01:51.049" v="8712" actId="20577"/>
          <ac:spMkLst>
            <pc:docMk/>
            <pc:sldMk cId="2258225488" sldId="290"/>
            <ac:spMk id="3" creationId="{98C8950B-E313-F0EE-FF90-CF1115F68B09}"/>
          </ac:spMkLst>
        </pc:spChg>
      </pc:sldChg>
      <pc:sldChg chg="modSp add del mod">
        <pc:chgData name="Sebastian Ibanez" userId="43a978e8-a698-4a6a-8aa3-54e7aa0c2e84" providerId="ADAL" clId="{9E62D92C-26F6-47A3-A324-8ECC520760E8}" dt="2022-09-12T04:47:54.661" v="6528" actId="47"/>
        <pc:sldMkLst>
          <pc:docMk/>
          <pc:sldMk cId="2956671834" sldId="291"/>
        </pc:sldMkLst>
        <pc:spChg chg="mod">
          <ac:chgData name="Sebastian Ibanez" userId="43a978e8-a698-4a6a-8aa3-54e7aa0c2e84" providerId="ADAL" clId="{9E62D92C-26F6-47A3-A324-8ECC520760E8}" dt="2022-09-12T04:47:52.838" v="6527" actId="20577"/>
          <ac:spMkLst>
            <pc:docMk/>
            <pc:sldMk cId="2956671834" sldId="291"/>
            <ac:spMk id="2" creationId="{582DF2E7-B905-B148-FCE5-930E421D4CE5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6:02:19.842" v="8715" actId="20577"/>
        <pc:sldMkLst>
          <pc:docMk/>
          <pc:sldMk cId="3080210579" sldId="291"/>
        </pc:sldMkLst>
        <pc:spChg chg="mod">
          <ac:chgData name="Sebastian Ibanez" userId="43a978e8-a698-4a6a-8aa3-54e7aa0c2e84" providerId="ADAL" clId="{9E62D92C-26F6-47A3-A324-8ECC520760E8}" dt="2022-09-12T05:24:32.582" v="7602" actId="20577"/>
          <ac:spMkLst>
            <pc:docMk/>
            <pc:sldMk cId="3080210579" sldId="291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02:19.842" v="8715" actId="20577"/>
          <ac:spMkLst>
            <pc:docMk/>
            <pc:sldMk cId="3080210579" sldId="291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6:08:36.713" v="8825" actId="20577"/>
        <pc:sldMkLst>
          <pc:docMk/>
          <pc:sldMk cId="347211716" sldId="292"/>
        </pc:sldMkLst>
        <pc:spChg chg="mod">
          <ac:chgData name="Sebastian Ibanez" userId="43a978e8-a698-4a6a-8aa3-54e7aa0c2e84" providerId="ADAL" clId="{9E62D92C-26F6-47A3-A324-8ECC520760E8}" dt="2022-09-12T05:12:37.648" v="6935" actId="20577"/>
          <ac:spMkLst>
            <pc:docMk/>
            <pc:sldMk cId="347211716" sldId="292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08:36.713" v="8825" actId="20577"/>
          <ac:spMkLst>
            <pc:docMk/>
            <pc:sldMk cId="347211716" sldId="292"/>
            <ac:spMk id="3" creationId="{98C8950B-E313-F0EE-FF90-CF1115F68B09}"/>
          </ac:spMkLst>
        </pc:spChg>
      </pc:sldChg>
      <pc:sldChg chg="modSp add mod ord">
        <pc:chgData name="Sebastian Ibanez" userId="43a978e8-a698-4a6a-8aa3-54e7aa0c2e84" providerId="ADAL" clId="{9E62D92C-26F6-47A3-A324-8ECC520760E8}" dt="2022-09-13T23:56:54.568" v="11181" actId="20577"/>
        <pc:sldMkLst>
          <pc:docMk/>
          <pc:sldMk cId="2623531154" sldId="293"/>
        </pc:sldMkLst>
        <pc:spChg chg="mod">
          <ac:chgData name="Sebastian Ibanez" userId="43a978e8-a698-4a6a-8aa3-54e7aa0c2e84" providerId="ADAL" clId="{9E62D92C-26F6-47A3-A324-8ECC520760E8}" dt="2022-09-12T05:55:28.858" v="8402" actId="20577"/>
          <ac:spMkLst>
            <pc:docMk/>
            <pc:sldMk cId="2623531154" sldId="293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3T23:56:54.568" v="11181" actId="20577"/>
          <ac:spMkLst>
            <pc:docMk/>
            <pc:sldMk cId="2623531154" sldId="293"/>
            <ac:spMk id="3" creationId="{98C8950B-E313-F0EE-FF90-CF1115F68B0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1:55:47.815" v="13697" actId="20577"/>
        <pc:sldMkLst>
          <pc:docMk/>
          <pc:sldMk cId="1500819109" sldId="294"/>
        </pc:sldMkLst>
        <pc:spChg chg="mod">
          <ac:chgData name="Sebastian Ibanez" userId="43a978e8-a698-4a6a-8aa3-54e7aa0c2e84" providerId="ADAL" clId="{9E62D92C-26F6-47A3-A324-8ECC520760E8}" dt="2022-09-12T05:18:22.819" v="7206" actId="20577"/>
          <ac:spMkLst>
            <pc:docMk/>
            <pc:sldMk cId="1500819109" sldId="294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1:48:10.835" v="13350" actId="20577"/>
          <ac:spMkLst>
            <pc:docMk/>
            <pc:sldMk cId="1500819109" sldId="294"/>
            <ac:spMk id="3" creationId="{5272D3A6-EAF2-4D3D-9F1B-D5E493C2DDF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1:48:55.321" v="13357" actId="20577"/>
        <pc:sldMkLst>
          <pc:docMk/>
          <pc:sldMk cId="2925302018" sldId="295"/>
        </pc:sldMkLst>
        <pc:spChg chg="mod">
          <ac:chgData name="Sebastian Ibanez" userId="43a978e8-a698-4a6a-8aa3-54e7aa0c2e84" providerId="ADAL" clId="{9E62D92C-26F6-47A3-A324-8ECC520760E8}" dt="2022-09-14T01:48:55.321" v="13357" actId="20577"/>
          <ac:spMkLst>
            <pc:docMk/>
            <pc:sldMk cId="2925302018" sldId="295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1:48:31.351" v="13352" actId="27636"/>
          <ac:spMkLst>
            <pc:docMk/>
            <pc:sldMk cId="2925302018" sldId="295"/>
            <ac:spMk id="3" creationId="{5272D3A6-EAF2-4D3D-9F1B-D5E493C2DDF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4T02:14:28.850" v="13958" actId="20577"/>
        <pc:sldMkLst>
          <pc:docMk/>
          <pc:sldMk cId="3489230734" sldId="296"/>
        </pc:sldMkLst>
        <pc:spChg chg="mod">
          <ac:chgData name="Sebastian Ibanez" userId="43a978e8-a698-4a6a-8aa3-54e7aa0c2e84" providerId="ADAL" clId="{9E62D92C-26F6-47A3-A324-8ECC520760E8}" dt="2022-09-12T05:35:33.574" v="8111" actId="20577"/>
          <ac:spMkLst>
            <pc:docMk/>
            <pc:sldMk cId="3489230734" sldId="296"/>
            <ac:spMk id="2" creationId="{F374B5C0-88E0-104B-B251-7E1CB5F8591D}"/>
          </ac:spMkLst>
        </pc:spChg>
        <pc:spChg chg="mod">
          <ac:chgData name="Sebastian Ibanez" userId="43a978e8-a698-4a6a-8aa3-54e7aa0c2e84" providerId="ADAL" clId="{9E62D92C-26F6-47A3-A324-8ECC520760E8}" dt="2022-09-14T02:14:28.850" v="13958" actId="20577"/>
          <ac:spMkLst>
            <pc:docMk/>
            <pc:sldMk cId="3489230734" sldId="296"/>
            <ac:spMk id="3" creationId="{5272D3A6-EAF2-4D3D-9F1B-D5E493C2DDF9}"/>
          </ac:spMkLst>
        </pc:spChg>
      </pc:sldChg>
      <pc:sldChg chg="modSp add mod">
        <pc:chgData name="Sebastian Ibanez" userId="43a978e8-a698-4a6a-8aa3-54e7aa0c2e84" providerId="ADAL" clId="{9E62D92C-26F6-47A3-A324-8ECC520760E8}" dt="2022-09-12T06:11:25.663" v="8983" actId="20577"/>
        <pc:sldMkLst>
          <pc:docMk/>
          <pc:sldMk cId="1620721375" sldId="297"/>
        </pc:sldMkLst>
        <pc:spChg chg="mod">
          <ac:chgData name="Sebastian Ibanez" userId="43a978e8-a698-4a6a-8aa3-54e7aa0c2e84" providerId="ADAL" clId="{9E62D92C-26F6-47A3-A324-8ECC520760E8}" dt="2022-09-12T05:37:24.327" v="8193" actId="20577"/>
          <ac:spMkLst>
            <pc:docMk/>
            <pc:sldMk cId="1620721375" sldId="297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11:25.663" v="8983" actId="20577"/>
          <ac:spMkLst>
            <pc:docMk/>
            <pc:sldMk cId="1620721375" sldId="297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6:14:51.760" v="9364" actId="20577"/>
        <pc:sldMkLst>
          <pc:docMk/>
          <pc:sldMk cId="948815879" sldId="298"/>
        </pc:sldMkLst>
        <pc:spChg chg="mod">
          <ac:chgData name="Sebastian Ibanez" userId="43a978e8-a698-4a6a-8aa3-54e7aa0c2e84" providerId="ADAL" clId="{9E62D92C-26F6-47A3-A324-8ECC520760E8}" dt="2022-09-12T05:37:36.791" v="8220" actId="20577"/>
          <ac:spMkLst>
            <pc:docMk/>
            <pc:sldMk cId="948815879" sldId="298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14:51.760" v="9364" actId="20577"/>
          <ac:spMkLst>
            <pc:docMk/>
            <pc:sldMk cId="948815879" sldId="298"/>
            <ac:spMk id="3" creationId="{98C8950B-E313-F0EE-FF90-CF1115F68B0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7:53:41.989" v="10886" actId="20577"/>
        <pc:sldMkLst>
          <pc:docMk/>
          <pc:sldMk cId="2834727568" sldId="299"/>
        </pc:sldMkLst>
        <pc:spChg chg="mod">
          <ac:chgData name="Sebastian Ibanez" userId="43a978e8-a698-4a6a-8aa3-54e7aa0c2e84" providerId="ADAL" clId="{9E62D92C-26F6-47A3-A324-8ECC520760E8}" dt="2022-09-12T07:48:02.292" v="10418" actId="20577"/>
          <ac:spMkLst>
            <pc:docMk/>
            <pc:sldMk cId="2834727568" sldId="299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7:53:41.989" v="10886" actId="20577"/>
          <ac:spMkLst>
            <pc:docMk/>
            <pc:sldMk cId="2834727568" sldId="299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5:38:00.119" v="8270" actId="20577"/>
        <pc:sldMkLst>
          <pc:docMk/>
          <pc:sldMk cId="791096890" sldId="300"/>
        </pc:sldMkLst>
        <pc:spChg chg="mod">
          <ac:chgData name="Sebastian Ibanez" userId="43a978e8-a698-4a6a-8aa3-54e7aa0c2e84" providerId="ADAL" clId="{9E62D92C-26F6-47A3-A324-8ECC520760E8}" dt="2022-09-12T05:38:00.119" v="8270" actId="20577"/>
          <ac:spMkLst>
            <pc:docMk/>
            <pc:sldMk cId="791096890" sldId="300"/>
            <ac:spMk id="2" creationId="{582DF2E7-B905-B148-FCE5-930E421D4CE5}"/>
          </ac:spMkLst>
        </pc:spChg>
      </pc:sldChg>
      <pc:sldChg chg="modSp add mod ord">
        <pc:chgData name="Sebastian Ibanez" userId="43a978e8-a698-4a6a-8aa3-54e7aa0c2e84" providerId="ADAL" clId="{9E62D92C-26F6-47A3-A324-8ECC520760E8}" dt="2022-09-12T06:31:54.673" v="9771"/>
        <pc:sldMkLst>
          <pc:docMk/>
          <pc:sldMk cId="3898924660" sldId="301"/>
        </pc:sldMkLst>
        <pc:spChg chg="mod">
          <ac:chgData name="Sebastian Ibanez" userId="43a978e8-a698-4a6a-8aa3-54e7aa0c2e84" providerId="ADAL" clId="{9E62D92C-26F6-47A3-A324-8ECC520760E8}" dt="2022-09-12T05:38:30.295" v="8295" actId="20577"/>
          <ac:spMkLst>
            <pc:docMk/>
            <pc:sldMk cId="3898924660" sldId="301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16:20.754" v="9489" actId="20577"/>
          <ac:spMkLst>
            <pc:docMk/>
            <pc:sldMk cId="3898924660" sldId="301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5:42:31" v="8308" actId="20577"/>
        <pc:sldMkLst>
          <pc:docMk/>
          <pc:sldMk cId="1072006166" sldId="302"/>
        </pc:sldMkLst>
        <pc:spChg chg="mod">
          <ac:chgData name="Sebastian Ibanez" userId="43a978e8-a698-4a6a-8aa3-54e7aa0c2e84" providerId="ADAL" clId="{9E62D92C-26F6-47A3-A324-8ECC520760E8}" dt="2022-09-12T05:42:31" v="8308" actId="20577"/>
          <ac:spMkLst>
            <pc:docMk/>
            <pc:sldMk cId="1072006166" sldId="302"/>
            <ac:spMk id="2" creationId="{582DF2E7-B905-B148-FCE5-930E421D4CE5}"/>
          </ac:spMkLst>
        </pc:spChg>
      </pc:sldChg>
      <pc:sldChg chg="modSp add mod">
        <pc:chgData name="Sebastian Ibanez" userId="43a978e8-a698-4a6a-8aa3-54e7aa0c2e84" providerId="ADAL" clId="{9E62D92C-26F6-47A3-A324-8ECC520760E8}" dt="2022-09-12T05:42:42.932" v="8321" actId="20577"/>
        <pc:sldMkLst>
          <pc:docMk/>
          <pc:sldMk cId="1212595904" sldId="303"/>
        </pc:sldMkLst>
        <pc:spChg chg="mod">
          <ac:chgData name="Sebastian Ibanez" userId="43a978e8-a698-4a6a-8aa3-54e7aa0c2e84" providerId="ADAL" clId="{9E62D92C-26F6-47A3-A324-8ECC520760E8}" dt="2022-09-12T05:42:42.932" v="8321" actId="20577"/>
          <ac:spMkLst>
            <pc:docMk/>
            <pc:sldMk cId="1212595904" sldId="303"/>
            <ac:spMk id="2" creationId="{582DF2E7-B905-B148-FCE5-930E421D4CE5}"/>
          </ac:spMkLst>
        </pc:spChg>
      </pc:sldChg>
      <pc:sldChg chg="modSp add del mod ord modShow">
        <pc:chgData name="Sebastian Ibanez" userId="43a978e8-a698-4a6a-8aa3-54e7aa0c2e84" providerId="ADAL" clId="{9E62D92C-26F6-47A3-A324-8ECC520760E8}" dt="2022-09-13T23:57:38.814" v="11185" actId="47"/>
        <pc:sldMkLst>
          <pc:docMk/>
          <pc:sldMk cId="4076086990" sldId="304"/>
        </pc:sldMkLst>
        <pc:spChg chg="mod">
          <ac:chgData name="Sebastian Ibanez" userId="43a978e8-a698-4a6a-8aa3-54e7aa0c2e84" providerId="ADAL" clId="{9E62D92C-26F6-47A3-A324-8ECC520760E8}" dt="2022-09-12T06:08:04.173" v="8817" actId="20577"/>
          <ac:spMkLst>
            <pc:docMk/>
            <pc:sldMk cId="4076086990" sldId="304"/>
            <ac:spMk id="3" creationId="{98C8950B-E313-F0EE-FF90-CF1115F68B09}"/>
          </ac:spMkLst>
        </pc:spChg>
      </pc:sldChg>
      <pc:sldChg chg="modSp add del mod modShow">
        <pc:chgData name="Sebastian Ibanez" userId="43a978e8-a698-4a6a-8aa3-54e7aa0c2e84" providerId="ADAL" clId="{9E62D92C-26F6-47A3-A324-8ECC520760E8}" dt="2022-09-13T23:57:30.741" v="11182" actId="47"/>
        <pc:sldMkLst>
          <pc:docMk/>
          <pc:sldMk cId="1112189946" sldId="305"/>
        </pc:sldMkLst>
        <pc:spChg chg="mod">
          <ac:chgData name="Sebastian Ibanez" userId="43a978e8-a698-4a6a-8aa3-54e7aa0c2e84" providerId="ADAL" clId="{9E62D92C-26F6-47A3-A324-8ECC520760E8}" dt="2022-09-12T06:18:51.257" v="9615" actId="20577"/>
          <ac:spMkLst>
            <pc:docMk/>
            <pc:sldMk cId="1112189946" sldId="305"/>
            <ac:spMk id="2" creationId="{582DF2E7-B905-B148-FCE5-930E421D4CE5}"/>
          </ac:spMkLst>
        </pc:spChg>
        <pc:spChg chg="mod">
          <ac:chgData name="Sebastian Ibanez" userId="43a978e8-a698-4a6a-8aa3-54e7aa0c2e84" providerId="ADAL" clId="{9E62D92C-26F6-47A3-A324-8ECC520760E8}" dt="2022-09-12T06:21:22.881" v="9769" actId="20577"/>
          <ac:spMkLst>
            <pc:docMk/>
            <pc:sldMk cId="1112189946" sldId="305"/>
            <ac:spMk id="3" creationId="{98C8950B-E313-F0EE-FF90-CF1115F68B09}"/>
          </ac:spMkLst>
        </pc:spChg>
      </pc:sldChg>
      <pc:sldChg chg="modSp add mod">
        <pc:chgData name="Sebastian Ibanez" userId="43a978e8-a698-4a6a-8aa3-54e7aa0c2e84" providerId="ADAL" clId="{9E62D92C-26F6-47A3-A324-8ECC520760E8}" dt="2022-09-12T06:33:02.593" v="9862" actId="20577"/>
        <pc:sldMkLst>
          <pc:docMk/>
          <pc:sldMk cId="2482265021" sldId="306"/>
        </pc:sldMkLst>
        <pc:spChg chg="mod">
          <ac:chgData name="Sebastian Ibanez" userId="43a978e8-a698-4a6a-8aa3-54e7aa0c2e84" providerId="ADAL" clId="{9E62D92C-26F6-47A3-A324-8ECC520760E8}" dt="2022-09-12T06:33:02.593" v="9862" actId="20577"/>
          <ac:spMkLst>
            <pc:docMk/>
            <pc:sldMk cId="2482265021" sldId="306"/>
            <ac:spMk id="3" creationId="{98C8950B-E313-F0EE-FF90-CF1115F68B09}"/>
          </ac:spMkLst>
        </pc:spChg>
      </pc:sldChg>
      <pc:sldChg chg="modSp add mod modNotesTx">
        <pc:chgData name="Sebastian Ibanez" userId="43a978e8-a698-4a6a-8aa3-54e7aa0c2e84" providerId="ADAL" clId="{9E62D92C-26F6-47A3-A324-8ECC520760E8}" dt="2022-09-12T06:36:01.729" v="10206" actId="20577"/>
        <pc:sldMkLst>
          <pc:docMk/>
          <pc:sldMk cId="1913839371" sldId="307"/>
        </pc:sldMkLst>
        <pc:spChg chg="mod">
          <ac:chgData name="Sebastian Ibanez" userId="43a978e8-a698-4a6a-8aa3-54e7aa0c2e84" providerId="ADAL" clId="{9E62D92C-26F6-47A3-A324-8ECC520760E8}" dt="2022-09-12T06:34:04.602" v="10010" actId="20577"/>
          <ac:spMkLst>
            <pc:docMk/>
            <pc:sldMk cId="1913839371" sldId="307"/>
            <ac:spMk id="3" creationId="{98C8950B-E313-F0EE-FF90-CF1115F68B09}"/>
          </ac:spMkLst>
        </pc:spChg>
      </pc:sldChg>
      <pc:sldChg chg="modSp new mod">
        <pc:chgData name="Sebastian Ibanez" userId="43a978e8-a698-4a6a-8aa3-54e7aa0c2e84" providerId="ADAL" clId="{9E62D92C-26F6-47A3-A324-8ECC520760E8}" dt="2022-09-14T01:33:12.854" v="13204" actId="20577"/>
        <pc:sldMkLst>
          <pc:docMk/>
          <pc:sldMk cId="1297318993" sldId="308"/>
        </pc:sldMkLst>
        <pc:spChg chg="mod">
          <ac:chgData name="Sebastian Ibanez" userId="43a978e8-a698-4a6a-8aa3-54e7aa0c2e84" providerId="ADAL" clId="{9E62D92C-26F6-47A3-A324-8ECC520760E8}" dt="2022-09-13T23:49:23.396" v="10899" actId="20577"/>
          <ac:spMkLst>
            <pc:docMk/>
            <pc:sldMk cId="1297318993" sldId="308"/>
            <ac:spMk id="2" creationId="{12777D24-0CEB-F295-2D8C-B8B10783E5C1}"/>
          </ac:spMkLst>
        </pc:spChg>
        <pc:spChg chg="mod">
          <ac:chgData name="Sebastian Ibanez" userId="43a978e8-a698-4a6a-8aa3-54e7aa0c2e84" providerId="ADAL" clId="{9E62D92C-26F6-47A3-A324-8ECC520760E8}" dt="2022-09-14T01:33:12.854" v="13204" actId="20577"/>
          <ac:spMkLst>
            <pc:docMk/>
            <pc:sldMk cId="1297318993" sldId="308"/>
            <ac:spMk id="3" creationId="{57A4ACFB-057F-5CB9-86EC-9340B0783602}"/>
          </ac:spMkLst>
        </pc:spChg>
      </pc:sldChg>
      <pc:sldChg chg="modSp add del mod">
        <pc:chgData name="Sebastian Ibanez" userId="43a978e8-a698-4a6a-8aa3-54e7aa0c2e84" providerId="ADAL" clId="{9E62D92C-26F6-47A3-A324-8ECC520760E8}" dt="2022-09-14T01:32:40.802" v="13200" actId="47"/>
        <pc:sldMkLst>
          <pc:docMk/>
          <pc:sldMk cId="4261952758" sldId="309"/>
        </pc:sldMkLst>
        <pc:spChg chg="mod">
          <ac:chgData name="Sebastian Ibanez" userId="43a978e8-a698-4a6a-8aa3-54e7aa0c2e84" providerId="ADAL" clId="{9E62D92C-26F6-47A3-A324-8ECC520760E8}" dt="2022-09-14T00:31:53.635" v="11468" actId="20577"/>
          <ac:spMkLst>
            <pc:docMk/>
            <pc:sldMk cId="4261952758" sldId="309"/>
            <ac:spMk id="2" creationId="{12777D24-0CEB-F295-2D8C-B8B10783E5C1}"/>
          </ac:spMkLst>
        </pc:spChg>
        <pc:spChg chg="mod">
          <ac:chgData name="Sebastian Ibanez" userId="43a978e8-a698-4a6a-8aa3-54e7aa0c2e84" providerId="ADAL" clId="{9E62D92C-26F6-47A3-A324-8ECC520760E8}" dt="2022-09-14T00:32:02.019" v="11469" actId="6549"/>
          <ac:spMkLst>
            <pc:docMk/>
            <pc:sldMk cId="4261952758" sldId="309"/>
            <ac:spMk id="3" creationId="{57A4ACFB-057F-5CB9-86EC-9340B0783602}"/>
          </ac:spMkLst>
        </pc:spChg>
      </pc:sldChg>
      <pc:sldChg chg="modSp add del mod ord">
        <pc:chgData name="Sebastian Ibanez" userId="43a978e8-a698-4a6a-8aa3-54e7aa0c2e84" providerId="ADAL" clId="{9E62D92C-26F6-47A3-A324-8ECC520760E8}" dt="2022-09-14T01:32:59.295" v="13201" actId="47"/>
        <pc:sldMkLst>
          <pc:docMk/>
          <pc:sldMk cId="292346634" sldId="310"/>
        </pc:sldMkLst>
        <pc:spChg chg="mod">
          <ac:chgData name="Sebastian Ibanez" userId="43a978e8-a698-4a6a-8aa3-54e7aa0c2e84" providerId="ADAL" clId="{9E62D92C-26F6-47A3-A324-8ECC520760E8}" dt="2022-09-14T00:37:22.459" v="11511" actId="20577"/>
          <ac:spMkLst>
            <pc:docMk/>
            <pc:sldMk cId="292346634" sldId="310"/>
            <ac:spMk id="2" creationId="{12777D24-0CEB-F295-2D8C-B8B10783E5C1}"/>
          </ac:spMkLst>
        </pc:spChg>
        <pc:spChg chg="mod">
          <ac:chgData name="Sebastian Ibanez" userId="43a978e8-a698-4a6a-8aa3-54e7aa0c2e84" providerId="ADAL" clId="{9E62D92C-26F6-47A3-A324-8ECC520760E8}" dt="2022-09-14T00:38:01.134" v="11652" actId="5793"/>
          <ac:spMkLst>
            <pc:docMk/>
            <pc:sldMk cId="292346634" sldId="310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0:58:07.121" v="12340" actId="12"/>
        <pc:sldMkLst>
          <pc:docMk/>
          <pc:sldMk cId="1570375209" sldId="311"/>
        </pc:sldMkLst>
        <pc:spChg chg="mod">
          <ac:chgData name="Sebastian Ibanez" userId="43a978e8-a698-4a6a-8aa3-54e7aa0c2e84" providerId="ADAL" clId="{9E62D92C-26F6-47A3-A324-8ECC520760E8}" dt="2022-09-14T00:58:07.121" v="12340" actId="12"/>
          <ac:spMkLst>
            <pc:docMk/>
            <pc:sldMk cId="1570375209" sldId="311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0:43:33.140" v="12127" actId="20577"/>
        <pc:sldMkLst>
          <pc:docMk/>
          <pc:sldMk cId="3756968090" sldId="312"/>
        </pc:sldMkLst>
        <pc:spChg chg="mod">
          <ac:chgData name="Sebastian Ibanez" userId="43a978e8-a698-4a6a-8aa3-54e7aa0c2e84" providerId="ADAL" clId="{9E62D92C-26F6-47A3-A324-8ECC520760E8}" dt="2022-09-14T00:43:33.140" v="12127" actId="20577"/>
          <ac:spMkLst>
            <pc:docMk/>
            <pc:sldMk cId="3756968090" sldId="312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1:04:45.588" v="12453" actId="20577"/>
        <pc:sldMkLst>
          <pc:docMk/>
          <pc:sldMk cId="607617859" sldId="313"/>
        </pc:sldMkLst>
        <pc:spChg chg="mod">
          <ac:chgData name="Sebastian Ibanez" userId="43a978e8-a698-4a6a-8aa3-54e7aa0c2e84" providerId="ADAL" clId="{9E62D92C-26F6-47A3-A324-8ECC520760E8}" dt="2022-09-14T01:04:45.588" v="12453" actId="20577"/>
          <ac:spMkLst>
            <pc:docMk/>
            <pc:sldMk cId="607617859" sldId="313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1:14:23.152" v="12708" actId="20577"/>
        <pc:sldMkLst>
          <pc:docMk/>
          <pc:sldMk cId="1227897435" sldId="314"/>
        </pc:sldMkLst>
        <pc:spChg chg="mod">
          <ac:chgData name="Sebastian Ibanez" userId="43a978e8-a698-4a6a-8aa3-54e7aa0c2e84" providerId="ADAL" clId="{9E62D92C-26F6-47A3-A324-8ECC520760E8}" dt="2022-09-14T01:14:23.152" v="12708" actId="20577"/>
          <ac:spMkLst>
            <pc:docMk/>
            <pc:sldMk cId="1227897435" sldId="314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1:16:48.135" v="12903" actId="20577"/>
        <pc:sldMkLst>
          <pc:docMk/>
          <pc:sldMk cId="106158076" sldId="315"/>
        </pc:sldMkLst>
        <pc:spChg chg="mod">
          <ac:chgData name="Sebastian Ibanez" userId="43a978e8-a698-4a6a-8aa3-54e7aa0c2e84" providerId="ADAL" clId="{9E62D92C-26F6-47A3-A324-8ECC520760E8}" dt="2022-09-14T01:16:48.135" v="12903" actId="20577"/>
          <ac:spMkLst>
            <pc:docMk/>
            <pc:sldMk cId="106158076" sldId="315"/>
            <ac:spMk id="3" creationId="{57A4ACFB-057F-5CB9-86EC-9340B0783602}"/>
          </ac:spMkLst>
        </pc:spChg>
      </pc:sldChg>
      <pc:sldChg chg="modSp add">
        <pc:chgData name="Sebastian Ibanez" userId="43a978e8-a698-4a6a-8aa3-54e7aa0c2e84" providerId="ADAL" clId="{9E62D92C-26F6-47A3-A324-8ECC520760E8}" dt="2022-09-14T01:21:38.887" v="12965" actId="20577"/>
        <pc:sldMkLst>
          <pc:docMk/>
          <pc:sldMk cId="488217006" sldId="316"/>
        </pc:sldMkLst>
        <pc:spChg chg="mod">
          <ac:chgData name="Sebastian Ibanez" userId="43a978e8-a698-4a6a-8aa3-54e7aa0c2e84" providerId="ADAL" clId="{9E62D92C-26F6-47A3-A324-8ECC520760E8}" dt="2022-09-14T01:21:38.887" v="12965" actId="20577"/>
          <ac:spMkLst>
            <pc:docMk/>
            <pc:sldMk cId="488217006" sldId="316"/>
            <ac:spMk id="3" creationId="{57A4ACFB-057F-5CB9-86EC-9340B0783602}"/>
          </ac:spMkLst>
        </pc:spChg>
      </pc:sldChg>
      <pc:sldChg chg="modSp add del mod">
        <pc:chgData name="Sebastian Ibanez" userId="43a978e8-a698-4a6a-8aa3-54e7aa0c2e84" providerId="ADAL" clId="{9E62D92C-26F6-47A3-A324-8ECC520760E8}" dt="2022-09-14T01:30:18.798" v="13180" actId="47"/>
        <pc:sldMkLst>
          <pc:docMk/>
          <pc:sldMk cId="3849380604" sldId="317"/>
        </pc:sldMkLst>
        <pc:spChg chg="mod">
          <ac:chgData name="Sebastian Ibanez" userId="43a978e8-a698-4a6a-8aa3-54e7aa0c2e84" providerId="ADAL" clId="{9E62D92C-26F6-47A3-A324-8ECC520760E8}" dt="2022-09-14T01:25:01.350" v="13030" actId="21"/>
          <ac:spMkLst>
            <pc:docMk/>
            <pc:sldMk cId="3849380604" sldId="317"/>
            <ac:spMk id="3" creationId="{57A4ACFB-057F-5CB9-86EC-9340B0783602}"/>
          </ac:spMkLst>
        </pc:spChg>
      </pc:sldChg>
      <pc:sldChg chg="modSp add mod">
        <pc:chgData name="Sebastian Ibanez" userId="43a978e8-a698-4a6a-8aa3-54e7aa0c2e84" providerId="ADAL" clId="{9E62D92C-26F6-47A3-A324-8ECC520760E8}" dt="2022-09-14T01:32:33.478" v="13199" actId="20577"/>
        <pc:sldMkLst>
          <pc:docMk/>
          <pc:sldMk cId="3156521779" sldId="318"/>
        </pc:sldMkLst>
        <pc:spChg chg="mod">
          <ac:chgData name="Sebastian Ibanez" userId="43a978e8-a698-4a6a-8aa3-54e7aa0c2e84" providerId="ADAL" clId="{9E62D92C-26F6-47A3-A324-8ECC520760E8}" dt="2022-09-14T01:32:33.478" v="13199" actId="20577"/>
          <ac:spMkLst>
            <pc:docMk/>
            <pc:sldMk cId="3156521779" sldId="318"/>
            <ac:spMk id="3" creationId="{57A4ACFB-057F-5CB9-86EC-9340B0783602}"/>
          </ac:spMkLst>
        </pc:spChg>
      </pc:sldChg>
      <pc:sldChg chg="addSp delSp modSp new mod">
        <pc:chgData name="Sebastian Ibanez" userId="43a978e8-a698-4a6a-8aa3-54e7aa0c2e84" providerId="ADAL" clId="{9E62D92C-26F6-47A3-A324-8ECC520760E8}" dt="2022-09-14T01:59:05.191" v="13752" actId="20577"/>
        <pc:sldMkLst>
          <pc:docMk/>
          <pc:sldMk cId="986100890" sldId="319"/>
        </pc:sldMkLst>
        <pc:spChg chg="mod">
          <ac:chgData name="Sebastian Ibanez" userId="43a978e8-a698-4a6a-8aa3-54e7aa0c2e84" providerId="ADAL" clId="{9E62D92C-26F6-47A3-A324-8ECC520760E8}" dt="2022-09-14T01:59:05.191" v="13752" actId="20577"/>
          <ac:spMkLst>
            <pc:docMk/>
            <pc:sldMk cId="986100890" sldId="319"/>
            <ac:spMk id="2" creationId="{FD4C1B0C-FD66-7C60-C545-518525EF28B6}"/>
          </ac:spMkLst>
        </pc:spChg>
        <pc:spChg chg="del mod">
          <ac:chgData name="Sebastian Ibanez" userId="43a978e8-a698-4a6a-8aa3-54e7aa0c2e84" providerId="ADAL" clId="{9E62D92C-26F6-47A3-A324-8ECC520760E8}" dt="2022-09-14T01:58:48.742" v="13734" actId="22"/>
          <ac:spMkLst>
            <pc:docMk/>
            <pc:sldMk cId="986100890" sldId="319"/>
            <ac:spMk id="3" creationId="{F8C921F4-BD3D-DA60-3C89-AB165E8C46F6}"/>
          </ac:spMkLst>
        </pc:spChg>
        <pc:picChg chg="add mod ord">
          <ac:chgData name="Sebastian Ibanez" userId="43a978e8-a698-4a6a-8aa3-54e7aa0c2e84" providerId="ADAL" clId="{9E62D92C-26F6-47A3-A324-8ECC520760E8}" dt="2022-09-14T01:58:48.742" v="13734" actId="22"/>
          <ac:picMkLst>
            <pc:docMk/>
            <pc:sldMk cId="986100890" sldId="319"/>
            <ac:picMk id="5" creationId="{928BF120-D5E3-355C-F22B-A1F3891101C5}"/>
          </ac:picMkLst>
        </pc:picChg>
      </pc:sldChg>
      <pc:sldChg chg="modSp add del mod">
        <pc:chgData name="Sebastian Ibanez" userId="43a978e8-a698-4a6a-8aa3-54e7aa0c2e84" providerId="ADAL" clId="{9E62D92C-26F6-47A3-A324-8ECC520760E8}" dt="2022-09-14T01:32:40.802" v="13200" actId="47"/>
        <pc:sldMkLst>
          <pc:docMk/>
          <pc:sldMk cId="4094644434" sldId="319"/>
        </pc:sldMkLst>
        <pc:spChg chg="mod">
          <ac:chgData name="Sebastian Ibanez" userId="43a978e8-a698-4a6a-8aa3-54e7aa0c2e84" providerId="ADAL" clId="{9E62D92C-26F6-47A3-A324-8ECC520760E8}" dt="2022-09-14T01:29:58.157" v="13179" actId="20577"/>
          <ac:spMkLst>
            <pc:docMk/>
            <pc:sldMk cId="4094644434" sldId="319"/>
            <ac:spMk id="3" creationId="{57A4ACFB-057F-5CB9-86EC-9340B0783602}"/>
          </ac:spMkLst>
        </pc:spChg>
      </pc:sldChg>
    </pc:docChg>
  </pc:docChgLst>
  <pc:docChgLst>
    <pc:chgData name="Sebastian Ibanez" userId="43a978e8-a698-4a6a-8aa3-54e7aa0c2e84" providerId="ADAL" clId="{BE42E29E-76E9-4BA1-A4A4-2C02D71A99A6}"/>
    <pc:docChg chg="undo custSel addSld delSld modSld">
      <pc:chgData name="Sebastian Ibanez" userId="43a978e8-a698-4a6a-8aa3-54e7aa0c2e84" providerId="ADAL" clId="{BE42E29E-76E9-4BA1-A4A4-2C02D71A99A6}" dt="2022-09-19T07:28:42.938" v="16" actId="47"/>
      <pc:docMkLst>
        <pc:docMk/>
      </pc:docMkLst>
      <pc:sldChg chg="modSp mod">
        <pc:chgData name="Sebastian Ibanez" userId="43a978e8-a698-4a6a-8aa3-54e7aa0c2e84" providerId="ADAL" clId="{BE42E29E-76E9-4BA1-A4A4-2C02D71A99A6}" dt="2022-09-14T07:43:44.798" v="6" actId="20577"/>
        <pc:sldMkLst>
          <pc:docMk/>
          <pc:sldMk cId="2534565801" sldId="259"/>
        </pc:sldMkLst>
        <pc:spChg chg="mod">
          <ac:chgData name="Sebastian Ibanez" userId="43a978e8-a698-4a6a-8aa3-54e7aa0c2e84" providerId="ADAL" clId="{BE42E29E-76E9-4BA1-A4A4-2C02D71A99A6}" dt="2022-09-14T07:43:44.798" v="6" actId="20577"/>
          <ac:spMkLst>
            <pc:docMk/>
            <pc:sldMk cId="2534565801" sldId="259"/>
            <ac:spMk id="3" creationId="{7819F467-CE7A-0A03-C906-7F2CBEE8F348}"/>
          </ac:spMkLst>
        </pc:spChg>
        <pc:spChg chg="mod">
          <ac:chgData name="Sebastian Ibanez" userId="43a978e8-a698-4a6a-8aa3-54e7aa0c2e84" providerId="ADAL" clId="{BE42E29E-76E9-4BA1-A4A4-2C02D71A99A6}" dt="2022-09-14T07:43:43.725" v="3" actId="27636"/>
          <ac:spMkLst>
            <pc:docMk/>
            <pc:sldMk cId="2534565801" sldId="259"/>
            <ac:spMk id="4" creationId="{A7AE291D-B54C-160C-95BA-125B59E5003C}"/>
          </ac:spMkLst>
        </pc:spChg>
      </pc:sldChg>
      <pc:sldChg chg="modSp mod">
        <pc:chgData name="Sebastian Ibanez" userId="43a978e8-a698-4a6a-8aa3-54e7aa0c2e84" providerId="ADAL" clId="{BE42E29E-76E9-4BA1-A4A4-2C02D71A99A6}" dt="2022-09-19T07:27:51.602" v="7" actId="27636"/>
        <pc:sldMkLst>
          <pc:docMk/>
          <pc:sldMk cId="3950575923" sldId="275"/>
        </pc:sldMkLst>
        <pc:spChg chg="mod">
          <ac:chgData name="Sebastian Ibanez" userId="43a978e8-a698-4a6a-8aa3-54e7aa0c2e84" providerId="ADAL" clId="{BE42E29E-76E9-4BA1-A4A4-2C02D71A99A6}" dt="2022-09-19T07:27:51.602" v="7" actId="27636"/>
          <ac:spMkLst>
            <pc:docMk/>
            <pc:sldMk cId="3950575923" sldId="275"/>
            <ac:spMk id="3" creationId="{5272D3A6-EAF2-4D3D-9F1B-D5E493C2DDF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188" v="9" actId="27636"/>
        <pc:sldMkLst>
          <pc:docMk/>
          <pc:sldMk cId="2258225488" sldId="290"/>
        </pc:sldMkLst>
        <pc:spChg chg="mod">
          <ac:chgData name="Sebastian Ibanez" userId="43a978e8-a698-4a6a-8aa3-54e7aa0c2e84" providerId="ADAL" clId="{BE42E29E-76E9-4BA1-A4A4-2C02D71A99A6}" dt="2022-09-19T07:27:52.188" v="9" actId="27636"/>
          <ac:spMkLst>
            <pc:docMk/>
            <pc:sldMk cId="2258225488" sldId="290"/>
            <ac:spMk id="3" creationId="{98C8950B-E313-F0EE-FF90-CF1115F68B0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277" v="10" actId="27636"/>
        <pc:sldMkLst>
          <pc:docMk/>
          <pc:sldMk cId="3080210579" sldId="291"/>
        </pc:sldMkLst>
        <pc:spChg chg="mod">
          <ac:chgData name="Sebastian Ibanez" userId="43a978e8-a698-4a6a-8aa3-54e7aa0c2e84" providerId="ADAL" clId="{BE42E29E-76E9-4BA1-A4A4-2C02D71A99A6}" dt="2022-09-19T07:27:52.277" v="10" actId="27636"/>
          <ac:spMkLst>
            <pc:docMk/>
            <pc:sldMk cId="3080210579" sldId="291"/>
            <ac:spMk id="3" creationId="{98C8950B-E313-F0EE-FF90-CF1115F68B0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357" v="11" actId="27636"/>
        <pc:sldMkLst>
          <pc:docMk/>
          <pc:sldMk cId="347211716" sldId="292"/>
        </pc:sldMkLst>
        <pc:spChg chg="mod">
          <ac:chgData name="Sebastian Ibanez" userId="43a978e8-a698-4a6a-8aa3-54e7aa0c2e84" providerId="ADAL" clId="{BE42E29E-76E9-4BA1-A4A4-2C02D71A99A6}" dt="2022-09-19T07:27:52.357" v="11" actId="27636"/>
          <ac:spMkLst>
            <pc:docMk/>
            <pc:sldMk cId="347211716" sldId="292"/>
            <ac:spMk id="3" creationId="{98C8950B-E313-F0EE-FF90-CF1115F68B0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478" v="12" actId="27636"/>
        <pc:sldMkLst>
          <pc:docMk/>
          <pc:sldMk cId="948815879" sldId="298"/>
        </pc:sldMkLst>
        <pc:spChg chg="mod">
          <ac:chgData name="Sebastian Ibanez" userId="43a978e8-a698-4a6a-8aa3-54e7aa0c2e84" providerId="ADAL" clId="{BE42E29E-76E9-4BA1-A4A4-2C02D71A99A6}" dt="2022-09-19T07:27:52.478" v="12" actId="27636"/>
          <ac:spMkLst>
            <pc:docMk/>
            <pc:sldMk cId="948815879" sldId="298"/>
            <ac:spMk id="3" creationId="{98C8950B-E313-F0EE-FF90-CF1115F68B09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590" v="13" actId="27636"/>
        <pc:sldMkLst>
          <pc:docMk/>
          <pc:sldMk cId="1570375209" sldId="311"/>
        </pc:sldMkLst>
        <pc:spChg chg="mod">
          <ac:chgData name="Sebastian Ibanez" userId="43a978e8-a698-4a6a-8aa3-54e7aa0c2e84" providerId="ADAL" clId="{BE42E29E-76E9-4BA1-A4A4-2C02D71A99A6}" dt="2022-09-19T07:27:52.590" v="13" actId="27636"/>
          <ac:spMkLst>
            <pc:docMk/>
            <pc:sldMk cId="1570375209" sldId="311"/>
            <ac:spMk id="3" creationId="{57A4ACFB-057F-5CB9-86EC-9340B0783602}"/>
          </ac:spMkLst>
        </pc:spChg>
      </pc:sldChg>
      <pc:sldChg chg="modSp mod">
        <pc:chgData name="Sebastian Ibanez" userId="43a978e8-a698-4a6a-8aa3-54e7aa0c2e84" providerId="ADAL" clId="{BE42E29E-76E9-4BA1-A4A4-2C02D71A99A6}" dt="2022-09-19T07:27:52.085" v="8" actId="27636"/>
        <pc:sldMkLst>
          <pc:docMk/>
          <pc:sldMk cId="2919769244" sldId="328"/>
        </pc:sldMkLst>
        <pc:spChg chg="mod">
          <ac:chgData name="Sebastian Ibanez" userId="43a978e8-a698-4a6a-8aa3-54e7aa0c2e84" providerId="ADAL" clId="{BE42E29E-76E9-4BA1-A4A4-2C02D71A99A6}" dt="2022-09-19T07:27:52.085" v="8" actId="27636"/>
          <ac:spMkLst>
            <pc:docMk/>
            <pc:sldMk cId="2919769244" sldId="328"/>
            <ac:spMk id="3" creationId="{470FC5F7-F2B4-C7CA-C892-22ED87BE27BB}"/>
          </ac:spMkLst>
        </pc:spChg>
      </pc:sldChg>
      <pc:sldChg chg="add del">
        <pc:chgData name="Sebastian Ibanez" userId="43a978e8-a698-4a6a-8aa3-54e7aa0c2e84" providerId="ADAL" clId="{BE42E29E-76E9-4BA1-A4A4-2C02D71A99A6}" dt="2022-09-19T07:28:42.938" v="16" actId="47"/>
        <pc:sldMkLst>
          <pc:docMk/>
          <pc:sldMk cId="2908027249" sldId="331"/>
        </pc:sldMkLst>
      </pc:sldChg>
    </pc:docChg>
  </pc:docChgLst>
  <pc:docChgLst>
    <pc:chgData name="Sebastian Ibañez" userId="f9bd21dccfbe3d4b" providerId="LiveId" clId="{FF8A2A43-2BF7-4849-9E28-80F691F9C7D7}"/>
    <pc:docChg chg="undo redo custSel addSld delSld modSld sldOrd modMainMaster">
      <pc:chgData name="Sebastian Ibañez" userId="f9bd21dccfbe3d4b" providerId="LiveId" clId="{FF8A2A43-2BF7-4849-9E28-80F691F9C7D7}" dt="2023-04-29T04:48:29.030" v="2002" actId="20577"/>
      <pc:docMkLst>
        <pc:docMk/>
      </pc:docMkLst>
      <pc:sldChg chg="modSp mod">
        <pc:chgData name="Sebastian Ibañez" userId="f9bd21dccfbe3d4b" providerId="LiveId" clId="{FF8A2A43-2BF7-4849-9E28-80F691F9C7D7}" dt="2023-04-21T04:51:23.574" v="850" actId="21"/>
        <pc:sldMkLst>
          <pc:docMk/>
          <pc:sldMk cId="2173265347" sldId="256"/>
        </pc:sldMkLst>
        <pc:spChg chg="mod">
          <ac:chgData name="Sebastian Ibañez" userId="f9bd21dccfbe3d4b" providerId="LiveId" clId="{FF8A2A43-2BF7-4849-9E28-80F691F9C7D7}" dt="2023-04-21T04:51:22.390" v="849"/>
          <ac:spMkLst>
            <pc:docMk/>
            <pc:sldMk cId="2173265347" sldId="256"/>
            <ac:spMk id="2" creationId="{97A87DB9-E895-8CCB-D790-8DDD508DB117}"/>
          </ac:spMkLst>
        </pc:spChg>
        <pc:spChg chg="mod">
          <ac:chgData name="Sebastian Ibañez" userId="f9bd21dccfbe3d4b" providerId="LiveId" clId="{FF8A2A43-2BF7-4849-9E28-80F691F9C7D7}" dt="2023-04-21T04:51:23.574" v="850" actId="21"/>
          <ac:spMkLst>
            <pc:docMk/>
            <pc:sldMk cId="2173265347" sldId="256"/>
            <ac:spMk id="3" creationId="{8559C0E9-7509-D498-8ED1-0D4C907E5357}"/>
          </ac:spMkLst>
        </pc:spChg>
      </pc:sldChg>
      <pc:sldChg chg="modSp add mod modNotesTx">
        <pc:chgData name="Sebastian Ibañez" userId="f9bd21dccfbe3d4b" providerId="LiveId" clId="{FF8A2A43-2BF7-4849-9E28-80F691F9C7D7}" dt="2023-04-22T00:49:18.965" v="1134" actId="20577"/>
        <pc:sldMkLst>
          <pc:docMk/>
          <pc:sldMk cId="134025241" sldId="261"/>
        </pc:sldMkLst>
        <pc:spChg chg="mod">
          <ac:chgData name="Sebastian Ibañez" userId="f9bd21dccfbe3d4b" providerId="LiveId" clId="{FF8A2A43-2BF7-4849-9E28-80F691F9C7D7}" dt="2023-04-21T05:36:45.956" v="857" actId="12"/>
          <ac:spMkLst>
            <pc:docMk/>
            <pc:sldMk cId="134025241" sldId="261"/>
            <ac:spMk id="3" creationId="{FDC569B5-5540-4B9D-A528-A345A1C8EA24}"/>
          </ac:spMkLst>
        </pc:spChg>
      </pc:sldChg>
      <pc:sldChg chg="modSp add mod ord modNotesTx">
        <pc:chgData name="Sebastian Ibañez" userId="f9bd21dccfbe3d4b" providerId="LiveId" clId="{FF8A2A43-2BF7-4849-9E28-80F691F9C7D7}" dt="2023-04-29T04:46:05.111" v="1945" actId="20577"/>
        <pc:sldMkLst>
          <pc:docMk/>
          <pc:sldMk cId="2999931730" sldId="263"/>
        </pc:sldMkLst>
        <pc:spChg chg="mod">
          <ac:chgData name="Sebastian Ibañez" userId="f9bd21dccfbe3d4b" providerId="LiveId" clId="{FF8A2A43-2BF7-4849-9E28-80F691F9C7D7}" dt="2023-04-21T04:26:15.535" v="664" actId="13926"/>
          <ac:spMkLst>
            <pc:docMk/>
            <pc:sldMk cId="2999931730" sldId="263"/>
            <ac:spMk id="2" creationId="{5E58FCB9-5F31-4ECC-9800-7474A787514C}"/>
          </ac:spMkLst>
        </pc:spChg>
        <pc:graphicFrameChg chg="modGraphic">
          <ac:chgData name="Sebastian Ibañez" userId="f9bd21dccfbe3d4b" providerId="LiveId" clId="{FF8A2A43-2BF7-4849-9E28-80F691F9C7D7}" dt="2023-04-22T01:13:38.281" v="1338" actId="20577"/>
          <ac:graphicFrameMkLst>
            <pc:docMk/>
            <pc:sldMk cId="2999931730" sldId="263"/>
            <ac:graphicFrameMk id="4" creationId="{74FA6BCC-974E-4365-8CCC-8B1171617AA9}"/>
          </ac:graphicFrameMkLst>
        </pc:graphicFrameChg>
        <pc:graphicFrameChg chg="modGraphic">
          <ac:chgData name="Sebastian Ibañez" userId="f9bd21dccfbe3d4b" providerId="LiveId" clId="{FF8A2A43-2BF7-4849-9E28-80F691F9C7D7}" dt="2023-04-22T00:57:17.634" v="1213" actId="20577"/>
          <ac:graphicFrameMkLst>
            <pc:docMk/>
            <pc:sldMk cId="2999931730" sldId="263"/>
            <ac:graphicFrameMk id="5" creationId="{871C3684-FFBB-48D6-AAE0-A5B97189B327}"/>
          </ac:graphicFrameMkLst>
        </pc:graphicFrameChg>
        <pc:graphicFrameChg chg="mod modGraphic">
          <ac:chgData name="Sebastian Ibañez" userId="f9bd21dccfbe3d4b" providerId="LiveId" clId="{FF8A2A43-2BF7-4849-9E28-80F691F9C7D7}" dt="2023-04-22T01:00:32.470" v="1241" actId="21"/>
          <ac:graphicFrameMkLst>
            <pc:docMk/>
            <pc:sldMk cId="2999931730" sldId="263"/>
            <ac:graphicFrameMk id="6" creationId="{D6042577-848C-4353-B7C2-BE17705CE548}"/>
          </ac:graphicFrameMkLst>
        </pc:graphicFrameChg>
        <pc:graphicFrameChg chg="mod modGraphic">
          <ac:chgData name="Sebastian Ibañez" userId="f9bd21dccfbe3d4b" providerId="LiveId" clId="{FF8A2A43-2BF7-4849-9E28-80F691F9C7D7}" dt="2023-04-22T01:00:33.983" v="1242" actId="21"/>
          <ac:graphicFrameMkLst>
            <pc:docMk/>
            <pc:sldMk cId="2999931730" sldId="263"/>
            <ac:graphicFrameMk id="7" creationId="{EBFC505B-C980-403A-89B5-D66EA141332D}"/>
          </ac:graphicFrameMkLst>
        </pc:graphicFrameChg>
        <pc:graphicFrameChg chg="mod modGraphic">
          <ac:chgData name="Sebastian Ibañez" userId="f9bd21dccfbe3d4b" providerId="LiveId" clId="{FF8A2A43-2BF7-4849-9E28-80F691F9C7D7}" dt="2023-04-22T01:11:06.882" v="1295" actId="21"/>
          <ac:graphicFrameMkLst>
            <pc:docMk/>
            <pc:sldMk cId="2999931730" sldId="263"/>
            <ac:graphicFrameMk id="8" creationId="{07898D15-FD58-4DE8-A6E4-0BF680C68AAE}"/>
          </ac:graphicFrameMkLst>
        </pc:graphicFrameChg>
        <pc:graphicFrameChg chg="modGraphic">
          <ac:chgData name="Sebastian Ibañez" userId="f9bd21dccfbe3d4b" providerId="LiveId" clId="{FF8A2A43-2BF7-4849-9E28-80F691F9C7D7}" dt="2023-04-22T01:08:14.831" v="1284" actId="20577"/>
          <ac:graphicFrameMkLst>
            <pc:docMk/>
            <pc:sldMk cId="2999931730" sldId="263"/>
            <ac:graphicFrameMk id="9" creationId="{C7A55BFA-7897-443F-8D54-2DA995F4D9D6}"/>
          </ac:graphicFrameMkLst>
        </pc:graphicFrameChg>
        <pc:graphicFrameChg chg="mod modGraphic">
          <ac:chgData name="Sebastian Ibañez" userId="f9bd21dccfbe3d4b" providerId="LiveId" clId="{FF8A2A43-2BF7-4849-9E28-80F691F9C7D7}" dt="2023-04-22T01:09:22.587" v="1293" actId="20577"/>
          <ac:graphicFrameMkLst>
            <pc:docMk/>
            <pc:sldMk cId="2999931730" sldId="263"/>
            <ac:graphicFrameMk id="10" creationId="{A198C974-A34D-4408-A35B-341AE78733A9}"/>
          </ac:graphicFrameMkLst>
        </pc:graphicFrameChg>
        <pc:graphicFrameChg chg="mod modGraphic">
          <ac:chgData name="Sebastian Ibañez" userId="f9bd21dccfbe3d4b" providerId="LiveId" clId="{FF8A2A43-2BF7-4849-9E28-80F691F9C7D7}" dt="2023-04-22T01:11:48.183" v="1319" actId="20577"/>
          <ac:graphicFrameMkLst>
            <pc:docMk/>
            <pc:sldMk cId="2999931730" sldId="263"/>
            <ac:graphicFrameMk id="11" creationId="{D97DCA01-3A76-4428-8AE1-F8BB8064274B}"/>
          </ac:graphicFrameMkLst>
        </pc:graphicFrameChg>
      </pc:sldChg>
      <pc:sldChg chg="modSp add mod">
        <pc:chgData name="Sebastian Ibañez" userId="f9bd21dccfbe3d4b" providerId="LiveId" clId="{FF8A2A43-2BF7-4849-9E28-80F691F9C7D7}" dt="2023-04-21T04:16:31.964" v="275" actId="20577"/>
        <pc:sldMkLst>
          <pc:docMk/>
          <pc:sldMk cId="1945132117" sldId="264"/>
        </pc:sldMkLst>
        <pc:spChg chg="mod">
          <ac:chgData name="Sebastian Ibañez" userId="f9bd21dccfbe3d4b" providerId="LiveId" clId="{FF8A2A43-2BF7-4849-9E28-80F691F9C7D7}" dt="2023-04-21T04:16:31.964" v="275" actId="20577"/>
          <ac:spMkLst>
            <pc:docMk/>
            <pc:sldMk cId="1945132117" sldId="264"/>
            <ac:spMk id="2" creationId="{5E58FCB9-5F31-4ECC-9800-7474A787514C}"/>
          </ac:spMkLst>
        </pc:spChg>
      </pc:sldChg>
      <pc:sldChg chg="modSp add mod">
        <pc:chgData name="Sebastian Ibañez" userId="f9bd21dccfbe3d4b" providerId="LiveId" clId="{FF8A2A43-2BF7-4849-9E28-80F691F9C7D7}" dt="2023-04-21T04:17:33.329" v="292" actId="798"/>
        <pc:sldMkLst>
          <pc:docMk/>
          <pc:sldMk cId="2618212406" sldId="265"/>
        </pc:sldMkLst>
        <pc:spChg chg="mod">
          <ac:chgData name="Sebastian Ibañez" userId="f9bd21dccfbe3d4b" providerId="LiveId" clId="{FF8A2A43-2BF7-4849-9E28-80F691F9C7D7}" dt="2023-04-21T04:16:37.461" v="280" actId="20577"/>
          <ac:spMkLst>
            <pc:docMk/>
            <pc:sldMk cId="2618212406" sldId="265"/>
            <ac:spMk id="2" creationId="{5E58FCB9-5F31-4ECC-9800-7474A787514C}"/>
          </ac:spMkLst>
        </pc:spChg>
        <pc:graphicFrameChg chg="modGraphic">
          <ac:chgData name="Sebastian Ibañez" userId="f9bd21dccfbe3d4b" providerId="LiveId" clId="{FF8A2A43-2BF7-4849-9E28-80F691F9C7D7}" dt="2023-04-21T04:17:33.329" v="292" actId="798"/>
          <ac:graphicFrameMkLst>
            <pc:docMk/>
            <pc:sldMk cId="2618212406" sldId="265"/>
            <ac:graphicFrameMk id="4" creationId="{74FA6BCC-974E-4365-8CCC-8B1171617AA9}"/>
          </ac:graphicFrameMkLst>
        </pc:graphicFrameChg>
      </pc:sldChg>
      <pc:sldChg chg="modSp add mod">
        <pc:chgData name="Sebastian Ibañez" userId="f9bd21dccfbe3d4b" providerId="LiveId" clId="{FF8A2A43-2BF7-4849-9E28-80F691F9C7D7}" dt="2023-04-22T02:29:42.690" v="1676" actId="20577"/>
        <pc:sldMkLst>
          <pc:docMk/>
          <pc:sldMk cId="395977990" sldId="269"/>
        </pc:sldMkLst>
        <pc:spChg chg="mod">
          <ac:chgData name="Sebastian Ibañez" userId="f9bd21dccfbe3d4b" providerId="LiveId" clId="{FF8A2A43-2BF7-4849-9E28-80F691F9C7D7}" dt="2023-04-22T02:29:42.690" v="1676" actId="20577"/>
          <ac:spMkLst>
            <pc:docMk/>
            <pc:sldMk cId="395977990" sldId="269"/>
            <ac:spMk id="3" creationId="{FDC569B5-5540-4B9D-A528-A345A1C8EA24}"/>
          </ac:spMkLst>
        </pc:spChg>
      </pc:sldChg>
      <pc:sldChg chg="modSp add mod modNotesTx">
        <pc:chgData name="Sebastian Ibañez" userId="f9bd21dccfbe3d4b" providerId="LiveId" clId="{FF8A2A43-2BF7-4849-9E28-80F691F9C7D7}" dt="2023-04-22T02:50:02.968" v="1872" actId="6549"/>
        <pc:sldMkLst>
          <pc:docMk/>
          <pc:sldMk cId="1526553889" sldId="270"/>
        </pc:sldMkLst>
        <pc:spChg chg="mod">
          <ac:chgData name="Sebastian Ibañez" userId="f9bd21dccfbe3d4b" providerId="LiveId" clId="{FF8A2A43-2BF7-4849-9E28-80F691F9C7D7}" dt="2023-04-21T04:32:11.309" v="725" actId="20577"/>
          <ac:spMkLst>
            <pc:docMk/>
            <pc:sldMk cId="1526553889" sldId="270"/>
            <ac:spMk id="2" creationId="{5E58FCB9-5F31-4ECC-9800-7474A787514C}"/>
          </ac:spMkLst>
        </pc:spChg>
        <pc:spChg chg="mod">
          <ac:chgData name="Sebastian Ibañez" userId="f9bd21dccfbe3d4b" providerId="LiveId" clId="{FF8A2A43-2BF7-4849-9E28-80F691F9C7D7}" dt="2023-04-22T02:50:02.968" v="1872" actId="6549"/>
          <ac:spMkLst>
            <pc:docMk/>
            <pc:sldMk cId="1526553889" sldId="270"/>
            <ac:spMk id="3" creationId="{FDC569B5-5540-4B9D-A528-A345A1C8EA24}"/>
          </ac:spMkLst>
        </pc:spChg>
      </pc:sldChg>
      <pc:sldChg chg="addSp modSp add mod modAnim">
        <pc:chgData name="Sebastian Ibañez" userId="f9bd21dccfbe3d4b" providerId="LiveId" clId="{FF8A2A43-2BF7-4849-9E28-80F691F9C7D7}" dt="2023-04-22T02:49:58.441" v="1871"/>
        <pc:sldMkLst>
          <pc:docMk/>
          <pc:sldMk cId="2024312572" sldId="271"/>
        </pc:sldMkLst>
        <pc:spChg chg="mod">
          <ac:chgData name="Sebastian Ibañez" userId="f9bd21dccfbe3d4b" providerId="LiveId" clId="{FF8A2A43-2BF7-4849-9E28-80F691F9C7D7}" dt="2023-04-21T04:36:14.493" v="772"/>
          <ac:spMkLst>
            <pc:docMk/>
            <pc:sldMk cId="2024312572" sldId="271"/>
            <ac:spMk id="2" creationId="{5E58FCB9-5F31-4ECC-9800-7474A787514C}"/>
          </ac:spMkLst>
        </pc:spChg>
        <pc:spChg chg="mod">
          <ac:chgData name="Sebastian Ibañez" userId="f9bd21dccfbe3d4b" providerId="LiveId" clId="{FF8A2A43-2BF7-4849-9E28-80F691F9C7D7}" dt="2023-04-22T02:49:58.441" v="1871"/>
          <ac:spMkLst>
            <pc:docMk/>
            <pc:sldMk cId="2024312572" sldId="271"/>
            <ac:spMk id="3" creationId="{FDC569B5-5540-4B9D-A528-A345A1C8EA24}"/>
          </ac:spMkLst>
        </pc:spChg>
        <pc:spChg chg="add mod">
          <ac:chgData name="Sebastian Ibañez" userId="f9bd21dccfbe3d4b" providerId="LiveId" clId="{FF8A2A43-2BF7-4849-9E28-80F691F9C7D7}" dt="2023-04-22T02:32:51.204" v="1833" actId="122"/>
          <ac:spMkLst>
            <pc:docMk/>
            <pc:sldMk cId="2024312572" sldId="271"/>
            <ac:spMk id="5" creationId="{FF59321C-C5D8-C3E4-E4CF-DEA75DE4B72D}"/>
          </ac:spMkLst>
        </pc:spChg>
        <pc:spChg chg="mod">
          <ac:chgData name="Sebastian Ibañez" userId="f9bd21dccfbe3d4b" providerId="LiveId" clId="{FF8A2A43-2BF7-4849-9E28-80F691F9C7D7}" dt="2023-04-21T04:35:58.236" v="771" actId="33524"/>
          <ac:spMkLst>
            <pc:docMk/>
            <pc:sldMk cId="2024312572" sldId="271"/>
            <ac:spMk id="43" creationId="{94898B0B-570D-4900-885F-8A2F656FDDFF}"/>
          </ac:spMkLst>
        </pc:spChg>
      </pc:sldChg>
      <pc:sldChg chg="modSp add mod">
        <pc:chgData name="Sebastian Ibañez" userId="f9bd21dccfbe3d4b" providerId="LiveId" clId="{FF8A2A43-2BF7-4849-9E28-80F691F9C7D7}" dt="2023-04-21T04:37:59.352" v="773" actId="21"/>
        <pc:sldMkLst>
          <pc:docMk/>
          <pc:sldMk cId="16823177" sldId="275"/>
        </pc:sldMkLst>
        <pc:spChg chg="mod">
          <ac:chgData name="Sebastian Ibañez" userId="f9bd21dccfbe3d4b" providerId="LiveId" clId="{FF8A2A43-2BF7-4849-9E28-80F691F9C7D7}" dt="2023-04-21T04:37:59.352" v="773" actId="21"/>
          <ac:spMkLst>
            <pc:docMk/>
            <pc:sldMk cId="16823177" sldId="275"/>
            <ac:spMk id="3" creationId="{FDC569B5-5540-4B9D-A528-A345A1C8EA24}"/>
          </ac:spMkLst>
        </pc:spChg>
      </pc:sldChg>
      <pc:sldChg chg="modSp add mod">
        <pc:chgData name="Sebastian Ibañez" userId="f9bd21dccfbe3d4b" providerId="LiveId" clId="{FF8A2A43-2BF7-4849-9E28-80F691F9C7D7}" dt="2023-04-22T01:34:09.040" v="1572" actId="20577"/>
        <pc:sldMkLst>
          <pc:docMk/>
          <pc:sldMk cId="84938876" sldId="276"/>
        </pc:sldMkLst>
        <pc:spChg chg="mod">
          <ac:chgData name="Sebastian Ibañez" userId="f9bd21dccfbe3d4b" providerId="LiveId" clId="{FF8A2A43-2BF7-4849-9E28-80F691F9C7D7}" dt="2023-04-21T04:39:41.355" v="789"/>
          <ac:spMkLst>
            <pc:docMk/>
            <pc:sldMk cId="84938876" sldId="276"/>
            <ac:spMk id="2" creationId="{5E58FCB9-5F31-4ECC-9800-7474A787514C}"/>
          </ac:spMkLst>
        </pc:spChg>
        <pc:spChg chg="mod">
          <ac:chgData name="Sebastian Ibañez" userId="f9bd21dccfbe3d4b" providerId="LiveId" clId="{FF8A2A43-2BF7-4849-9E28-80F691F9C7D7}" dt="2023-04-21T04:39:33.629" v="788" actId="20577"/>
          <ac:spMkLst>
            <pc:docMk/>
            <pc:sldMk cId="84938876" sldId="276"/>
            <ac:spMk id="28" creationId="{E63CB0EF-558B-41E9-A2CA-C97ABD3715BA}"/>
          </ac:spMkLst>
        </pc:spChg>
        <pc:graphicFrameChg chg="modGraphic">
          <ac:chgData name="Sebastian Ibañez" userId="f9bd21dccfbe3d4b" providerId="LiveId" clId="{FF8A2A43-2BF7-4849-9E28-80F691F9C7D7}" dt="2023-04-22T01:34:09.040" v="1572" actId="20577"/>
          <ac:graphicFrameMkLst>
            <pc:docMk/>
            <pc:sldMk cId="84938876" sldId="276"/>
            <ac:graphicFrameMk id="33" creationId="{A7D842A0-12E9-4F6E-A487-1BBE9C206AB6}"/>
          </ac:graphicFrameMkLst>
        </pc:graphicFrameChg>
      </pc:sldChg>
      <pc:sldChg chg="modSp add mod">
        <pc:chgData name="Sebastian Ibañez" userId="f9bd21dccfbe3d4b" providerId="LiveId" clId="{FF8A2A43-2BF7-4849-9E28-80F691F9C7D7}" dt="2023-04-21T05:40:49.355" v="1035" actId="20577"/>
        <pc:sldMkLst>
          <pc:docMk/>
          <pc:sldMk cId="3739373230" sldId="278"/>
        </pc:sldMkLst>
        <pc:spChg chg="mod">
          <ac:chgData name="Sebastian Ibañez" userId="f9bd21dccfbe3d4b" providerId="LiveId" clId="{FF8A2A43-2BF7-4849-9E28-80F691F9C7D7}" dt="2023-04-21T05:40:49.355" v="1035" actId="20577"/>
          <ac:spMkLst>
            <pc:docMk/>
            <pc:sldMk cId="3739373230" sldId="278"/>
            <ac:spMk id="3" creationId="{FDC569B5-5540-4B9D-A528-A345A1C8EA24}"/>
          </ac:spMkLst>
        </pc:spChg>
      </pc:sldChg>
      <pc:sldChg chg="modSp add mod">
        <pc:chgData name="Sebastian Ibañez" userId="f9bd21dccfbe3d4b" providerId="LiveId" clId="{FF8A2A43-2BF7-4849-9E28-80F691F9C7D7}" dt="2023-04-22T02:32:58.447" v="1834" actId="122"/>
        <pc:sldMkLst>
          <pc:docMk/>
          <pc:sldMk cId="2191145962" sldId="283"/>
        </pc:sldMkLst>
        <pc:spChg chg="mod">
          <ac:chgData name="Sebastian Ibañez" userId="f9bd21dccfbe3d4b" providerId="LiveId" clId="{FF8A2A43-2BF7-4849-9E28-80F691F9C7D7}" dt="2023-04-21T05:46:41.342" v="1090"/>
          <ac:spMkLst>
            <pc:docMk/>
            <pc:sldMk cId="2191145962" sldId="283"/>
            <ac:spMk id="2" creationId="{5E58FCB9-5F31-4ECC-9800-7474A787514C}"/>
          </ac:spMkLst>
        </pc:spChg>
        <pc:spChg chg="mod">
          <ac:chgData name="Sebastian Ibañez" userId="f9bd21dccfbe3d4b" providerId="LiveId" clId="{FF8A2A43-2BF7-4849-9E28-80F691F9C7D7}" dt="2023-04-22T02:32:58.447" v="1834" actId="122"/>
          <ac:spMkLst>
            <pc:docMk/>
            <pc:sldMk cId="2191145962" sldId="283"/>
            <ac:spMk id="44" creationId="{BA7E4A9F-5228-4D0C-9EDA-A5BDD01638A8}"/>
          </ac:spMkLst>
        </pc:spChg>
      </pc:sldChg>
      <pc:sldChg chg="modSp add mod">
        <pc:chgData name="Sebastian Ibañez" userId="f9bd21dccfbe3d4b" providerId="LiveId" clId="{FF8A2A43-2BF7-4849-9E28-80F691F9C7D7}" dt="2023-04-22T01:37:31.380" v="1641" actId="255"/>
        <pc:sldMkLst>
          <pc:docMk/>
          <pc:sldMk cId="2747256405" sldId="284"/>
        </pc:sldMkLst>
        <pc:spChg chg="mod">
          <ac:chgData name="Sebastian Ibañez" userId="f9bd21dccfbe3d4b" providerId="LiveId" clId="{FF8A2A43-2BF7-4849-9E28-80F691F9C7D7}" dt="2023-04-22T01:37:31.380" v="1641" actId="255"/>
          <ac:spMkLst>
            <pc:docMk/>
            <pc:sldMk cId="2747256405" sldId="284"/>
            <ac:spMk id="3" creationId="{FDC569B5-5540-4B9D-A528-A345A1C8EA24}"/>
          </ac:spMkLst>
        </pc:spChg>
        <pc:graphicFrameChg chg="mod modGraphic">
          <ac:chgData name="Sebastian Ibañez" userId="f9bd21dccfbe3d4b" providerId="LiveId" clId="{FF8A2A43-2BF7-4849-9E28-80F691F9C7D7}" dt="2023-04-22T01:37:27.157" v="1639" actId="1076"/>
          <ac:graphicFrameMkLst>
            <pc:docMk/>
            <pc:sldMk cId="2747256405" sldId="284"/>
            <ac:graphicFrameMk id="4" creationId="{99A34924-AE92-4011-B29F-384253B2CB47}"/>
          </ac:graphicFrameMkLst>
        </pc:graphicFrameChg>
      </pc:sldChg>
      <pc:sldChg chg="modSp add mod">
        <pc:chgData name="Sebastian Ibañez" userId="f9bd21dccfbe3d4b" providerId="LiveId" clId="{FF8A2A43-2BF7-4849-9E28-80F691F9C7D7}" dt="2023-04-21T04:35:12.011" v="765" actId="27636"/>
        <pc:sldMkLst>
          <pc:docMk/>
          <pc:sldMk cId="4055394872" sldId="285"/>
        </pc:sldMkLst>
        <pc:spChg chg="mod">
          <ac:chgData name="Sebastian Ibañez" userId="f9bd21dccfbe3d4b" providerId="LiveId" clId="{FF8A2A43-2BF7-4849-9E28-80F691F9C7D7}" dt="2023-04-21T04:35:11.973" v="764" actId="27636"/>
          <ac:spMkLst>
            <pc:docMk/>
            <pc:sldMk cId="4055394872" sldId="285"/>
            <ac:spMk id="3" creationId="{1032090B-1EE4-4679-B6D4-48F068F05972}"/>
          </ac:spMkLst>
        </pc:spChg>
        <pc:spChg chg="mod">
          <ac:chgData name="Sebastian Ibañez" userId="f9bd21dccfbe3d4b" providerId="LiveId" clId="{FF8A2A43-2BF7-4849-9E28-80F691F9C7D7}" dt="2023-04-21T04:35:12.011" v="765" actId="27636"/>
          <ac:spMkLst>
            <pc:docMk/>
            <pc:sldMk cId="4055394872" sldId="285"/>
            <ac:spMk id="4" creationId="{26FF1762-67A9-4005-8D0C-CB9749A80308}"/>
          </ac:spMkLst>
        </pc:spChg>
      </pc:sldChg>
      <pc:sldChg chg="modSp add mod">
        <pc:chgData name="Sebastian Ibañez" userId="f9bd21dccfbe3d4b" providerId="LiveId" clId="{FF8A2A43-2BF7-4849-9E28-80F691F9C7D7}" dt="2023-04-21T04:38:39.613" v="786" actId="20577"/>
        <pc:sldMkLst>
          <pc:docMk/>
          <pc:sldMk cId="1930950944" sldId="287"/>
        </pc:sldMkLst>
        <pc:spChg chg="mod">
          <ac:chgData name="Sebastian Ibañez" userId="f9bd21dccfbe3d4b" providerId="LiveId" clId="{FF8A2A43-2BF7-4849-9E28-80F691F9C7D7}" dt="2023-04-21T04:38:39.613" v="786" actId="20577"/>
          <ac:spMkLst>
            <pc:docMk/>
            <pc:sldMk cId="1930950944" sldId="287"/>
            <ac:spMk id="3" creationId="{1032090B-1EE4-4679-B6D4-48F068F05972}"/>
          </ac:spMkLst>
        </pc:spChg>
        <pc:spChg chg="mod">
          <ac:chgData name="Sebastian Ibañez" userId="f9bd21dccfbe3d4b" providerId="LiveId" clId="{FF8A2A43-2BF7-4849-9E28-80F691F9C7D7}" dt="2023-04-21T04:35:12.035" v="766" actId="27636"/>
          <ac:spMkLst>
            <pc:docMk/>
            <pc:sldMk cId="1930950944" sldId="287"/>
            <ac:spMk id="4" creationId="{26FF1762-67A9-4005-8D0C-CB9749A80308}"/>
          </ac:spMkLst>
        </pc:spChg>
      </pc:sldChg>
      <pc:sldChg chg="modSp add mod">
        <pc:chgData name="Sebastian Ibañez" userId="f9bd21dccfbe3d4b" providerId="LiveId" clId="{FF8A2A43-2BF7-4849-9E28-80F691F9C7D7}" dt="2023-04-21T04:35:12.057" v="768" actId="27636"/>
        <pc:sldMkLst>
          <pc:docMk/>
          <pc:sldMk cId="3071822693" sldId="288"/>
        </pc:sldMkLst>
        <pc:spChg chg="mod">
          <ac:chgData name="Sebastian Ibañez" userId="f9bd21dccfbe3d4b" providerId="LiveId" clId="{FF8A2A43-2BF7-4849-9E28-80F691F9C7D7}" dt="2023-04-21T04:35:12.057" v="768" actId="27636"/>
          <ac:spMkLst>
            <pc:docMk/>
            <pc:sldMk cId="3071822693" sldId="288"/>
            <ac:spMk id="3" creationId="{2A333018-190A-45E2-96C3-A8D2ADF795DD}"/>
          </ac:spMkLst>
        </pc:spChg>
      </pc:sldChg>
      <pc:sldChg chg="modSp mod">
        <pc:chgData name="Sebastian Ibañez" userId="f9bd21dccfbe3d4b" providerId="LiveId" clId="{FF8A2A43-2BF7-4849-9E28-80F691F9C7D7}" dt="2023-04-21T04:11:28.557" v="191" actId="20577"/>
        <pc:sldMkLst>
          <pc:docMk/>
          <pc:sldMk cId="1321192028" sldId="335"/>
        </pc:sldMkLst>
        <pc:spChg chg="mod">
          <ac:chgData name="Sebastian Ibañez" userId="f9bd21dccfbe3d4b" providerId="LiveId" clId="{FF8A2A43-2BF7-4849-9E28-80F691F9C7D7}" dt="2023-04-21T04:11:28.557" v="191" actId="20577"/>
          <ac:spMkLst>
            <pc:docMk/>
            <pc:sldMk cId="1321192028" sldId="335"/>
            <ac:spMk id="3" creationId="{BBF60641-0BE0-BD70-D23D-0DCE50B603BF}"/>
          </ac:spMkLst>
        </pc:spChg>
      </pc:sldChg>
      <pc:sldChg chg="modSp mod">
        <pc:chgData name="Sebastian Ibañez" userId="f9bd21dccfbe3d4b" providerId="LiveId" clId="{FF8A2A43-2BF7-4849-9E28-80F691F9C7D7}" dt="2023-04-21T04:50:43.524" v="842"/>
        <pc:sldMkLst>
          <pc:docMk/>
          <pc:sldMk cId="3011260549" sldId="381"/>
        </pc:sldMkLst>
        <pc:spChg chg="mod">
          <ac:chgData name="Sebastian Ibañez" userId="f9bd21dccfbe3d4b" providerId="LiveId" clId="{FF8A2A43-2BF7-4849-9E28-80F691F9C7D7}" dt="2023-04-21T04:50:43.524" v="842"/>
          <ac:spMkLst>
            <pc:docMk/>
            <pc:sldMk cId="3011260549" sldId="381"/>
            <ac:spMk id="2" creationId="{12F63D33-0441-D99C-8EB8-8C469BCA1082}"/>
          </ac:spMkLst>
        </pc:spChg>
      </pc:sldChg>
      <pc:sldChg chg="modSp del mod modAnim">
        <pc:chgData name="Sebastian Ibañez" userId="f9bd21dccfbe3d4b" providerId="LiveId" clId="{FF8A2A43-2BF7-4849-9E28-80F691F9C7D7}" dt="2023-04-21T04:15:48.762" v="236" actId="47"/>
        <pc:sldMkLst>
          <pc:docMk/>
          <pc:sldMk cId="1892710067" sldId="382"/>
        </pc:sldMkLst>
        <pc:spChg chg="mod">
          <ac:chgData name="Sebastian Ibañez" userId="f9bd21dccfbe3d4b" providerId="LiveId" clId="{FF8A2A43-2BF7-4849-9E28-80F691F9C7D7}" dt="2023-04-21T04:13:42.155" v="221" actId="20577"/>
          <ac:spMkLst>
            <pc:docMk/>
            <pc:sldMk cId="1892710067" sldId="382"/>
            <ac:spMk id="2" creationId="{9866257B-A27C-23E0-7204-BD98F0B4C738}"/>
          </ac:spMkLst>
        </pc:spChg>
        <pc:spChg chg="mod">
          <ac:chgData name="Sebastian Ibañez" userId="f9bd21dccfbe3d4b" providerId="LiveId" clId="{FF8A2A43-2BF7-4849-9E28-80F691F9C7D7}" dt="2023-04-21T04:14:05.744" v="225" actId="20577"/>
          <ac:spMkLst>
            <pc:docMk/>
            <pc:sldMk cId="1892710067" sldId="382"/>
            <ac:spMk id="3" creationId="{1AAD1A01-D3F3-3041-FB86-00FA71F58A78}"/>
          </ac:spMkLst>
        </pc:spChg>
      </pc:sldChg>
      <pc:sldChg chg="del">
        <pc:chgData name="Sebastian Ibañez" userId="f9bd21dccfbe3d4b" providerId="LiveId" clId="{FF8A2A43-2BF7-4849-9E28-80F691F9C7D7}" dt="2023-04-21T04:40:18.249" v="790" actId="47"/>
        <pc:sldMkLst>
          <pc:docMk/>
          <pc:sldMk cId="3120912521" sldId="383"/>
        </pc:sldMkLst>
      </pc:sldChg>
      <pc:sldChg chg="del">
        <pc:chgData name="Sebastian Ibañez" userId="f9bd21dccfbe3d4b" providerId="LiveId" clId="{FF8A2A43-2BF7-4849-9E28-80F691F9C7D7}" dt="2023-04-21T04:40:18.249" v="790" actId="47"/>
        <pc:sldMkLst>
          <pc:docMk/>
          <pc:sldMk cId="2005392209" sldId="384"/>
        </pc:sldMkLst>
      </pc:sldChg>
      <pc:sldChg chg="del">
        <pc:chgData name="Sebastian Ibañez" userId="f9bd21dccfbe3d4b" providerId="LiveId" clId="{FF8A2A43-2BF7-4849-9E28-80F691F9C7D7}" dt="2023-04-21T04:40:18.249" v="790" actId="47"/>
        <pc:sldMkLst>
          <pc:docMk/>
          <pc:sldMk cId="1883143704" sldId="385"/>
        </pc:sldMkLst>
      </pc:sldChg>
      <pc:sldChg chg="del">
        <pc:chgData name="Sebastian Ibañez" userId="f9bd21dccfbe3d4b" providerId="LiveId" clId="{FF8A2A43-2BF7-4849-9E28-80F691F9C7D7}" dt="2023-04-21T04:40:18.249" v="790" actId="47"/>
        <pc:sldMkLst>
          <pc:docMk/>
          <pc:sldMk cId="1072476341" sldId="386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298328056" sldId="387"/>
        </pc:sldMkLst>
      </pc:sldChg>
      <pc:sldChg chg="new del">
        <pc:chgData name="Sebastian Ibañez" userId="f9bd21dccfbe3d4b" providerId="LiveId" clId="{FF8A2A43-2BF7-4849-9E28-80F691F9C7D7}" dt="2023-04-21T04:40:20.004" v="791" actId="47"/>
        <pc:sldMkLst>
          <pc:docMk/>
          <pc:sldMk cId="3361635653" sldId="387"/>
        </pc:sldMkLst>
      </pc:sldChg>
      <pc:sldChg chg="modSp add mod">
        <pc:chgData name="Sebastian Ibañez" userId="f9bd21dccfbe3d4b" providerId="LiveId" clId="{FF8A2A43-2BF7-4849-9E28-80F691F9C7D7}" dt="2023-04-21T04:50:59.277" v="843" actId="21"/>
        <pc:sldMkLst>
          <pc:docMk/>
          <pc:sldMk cId="933391571" sldId="388"/>
        </pc:sldMkLst>
        <pc:spChg chg="mod">
          <ac:chgData name="Sebastian Ibañez" userId="f9bd21dccfbe3d4b" providerId="LiveId" clId="{FF8A2A43-2BF7-4849-9E28-80F691F9C7D7}" dt="2023-04-21T04:50:59.277" v="843" actId="21"/>
          <ac:spMkLst>
            <pc:docMk/>
            <pc:sldMk cId="933391571" sldId="388"/>
            <ac:spMk id="2" creationId="{12F63D33-0441-D99C-8EB8-8C469BCA1082}"/>
          </ac:spMkLst>
        </pc:spChg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406786349" sldId="388"/>
        </pc:sldMkLst>
      </pc:sldChg>
      <pc:sldChg chg="modSp new mod modNotesTx">
        <pc:chgData name="Sebastian Ibañez" userId="f9bd21dccfbe3d4b" providerId="LiveId" clId="{FF8A2A43-2BF7-4849-9E28-80F691F9C7D7}" dt="2023-04-29T04:48:29.030" v="2002" actId="20577"/>
        <pc:sldMkLst>
          <pc:docMk/>
          <pc:sldMk cId="2288497330" sldId="389"/>
        </pc:sldMkLst>
        <pc:spChg chg="mod">
          <ac:chgData name="Sebastian Ibañez" userId="f9bd21dccfbe3d4b" providerId="LiveId" clId="{FF8A2A43-2BF7-4849-9E28-80F691F9C7D7}" dt="2023-04-21T04:22:07.584" v="360" actId="20577"/>
          <ac:spMkLst>
            <pc:docMk/>
            <pc:sldMk cId="2288497330" sldId="389"/>
            <ac:spMk id="2" creationId="{BC44D2D0-088D-0708-8517-E96829746C7B}"/>
          </ac:spMkLst>
        </pc:spChg>
        <pc:spChg chg="mod">
          <ac:chgData name="Sebastian Ibañez" userId="f9bd21dccfbe3d4b" providerId="LiveId" clId="{FF8A2A43-2BF7-4849-9E28-80F691F9C7D7}" dt="2023-04-22T01:25:32.966" v="1356" actId="21"/>
          <ac:spMkLst>
            <pc:docMk/>
            <pc:sldMk cId="2288497330" sldId="389"/>
            <ac:spMk id="3" creationId="{EC4F5147-2535-BFC5-047F-9DBF84AD3D7C}"/>
          </ac:spMkLst>
        </pc:spChg>
        <pc:spChg chg="mod">
          <ac:chgData name="Sebastian Ibañez" userId="f9bd21dccfbe3d4b" providerId="LiveId" clId="{FF8A2A43-2BF7-4849-9E28-80F691F9C7D7}" dt="2023-04-29T04:48:29.030" v="2002" actId="20577"/>
          <ac:spMkLst>
            <pc:docMk/>
            <pc:sldMk cId="2288497330" sldId="389"/>
            <ac:spMk id="5" creationId="{262A4B65-FB41-92D7-E41A-828B900979A2}"/>
          </ac:spMkLst>
        </pc:spChg>
      </pc:sldChg>
      <pc:sldChg chg="modSp new mod">
        <pc:chgData name="Sebastian Ibañez" userId="f9bd21dccfbe3d4b" providerId="LiveId" clId="{FF8A2A43-2BF7-4849-9E28-80F691F9C7D7}" dt="2023-04-21T04:48:10.445" v="820" actId="20577"/>
        <pc:sldMkLst>
          <pc:docMk/>
          <pc:sldMk cId="2176545953" sldId="390"/>
        </pc:sldMkLst>
        <pc:spChg chg="mod">
          <ac:chgData name="Sebastian Ibañez" userId="f9bd21dccfbe3d4b" providerId="LiveId" clId="{FF8A2A43-2BF7-4849-9E28-80F691F9C7D7}" dt="2023-04-21T04:48:10.445" v="820" actId="20577"/>
          <ac:spMkLst>
            <pc:docMk/>
            <pc:sldMk cId="2176545953" sldId="390"/>
            <ac:spMk id="2" creationId="{C9AEFD35-8377-5237-4C4C-B7444CA43ECB}"/>
          </ac:spMkLst>
        </pc:spChg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092011919" sldId="391"/>
        </pc:sldMkLst>
      </pc:sldChg>
      <pc:sldChg chg="modSp new mod">
        <pc:chgData name="Sebastian Ibañez" userId="f9bd21dccfbe3d4b" providerId="LiveId" clId="{FF8A2A43-2BF7-4849-9E28-80F691F9C7D7}" dt="2023-04-22T01:35:43.104" v="1580" actId="6549"/>
        <pc:sldMkLst>
          <pc:docMk/>
          <pc:sldMk cId="2920527332" sldId="391"/>
        </pc:sldMkLst>
        <pc:spChg chg="mod">
          <ac:chgData name="Sebastian Ibañez" userId="f9bd21dccfbe3d4b" providerId="LiveId" clId="{FF8A2A43-2BF7-4849-9E28-80F691F9C7D7}" dt="2023-04-21T05:37:06.393" v="878" actId="20577"/>
          <ac:spMkLst>
            <pc:docMk/>
            <pc:sldMk cId="2920527332" sldId="391"/>
            <ac:spMk id="2" creationId="{81CBCB0E-3BD6-6306-501E-1C9C6227C053}"/>
          </ac:spMkLst>
        </pc:spChg>
        <pc:spChg chg="mod">
          <ac:chgData name="Sebastian Ibañez" userId="f9bd21dccfbe3d4b" providerId="LiveId" clId="{FF8A2A43-2BF7-4849-9E28-80F691F9C7D7}" dt="2023-04-22T01:35:43.104" v="1580" actId="6549"/>
          <ac:spMkLst>
            <pc:docMk/>
            <pc:sldMk cId="2920527332" sldId="391"/>
            <ac:spMk id="3" creationId="{93670C65-03EE-844E-DF50-98F5499FE5B2}"/>
          </ac:spMkLst>
        </pc:spChg>
      </pc:sldChg>
      <pc:sldChg chg="addSp delSp modSp new del mod">
        <pc:chgData name="Sebastian Ibañez" userId="f9bd21dccfbe3d4b" providerId="LiveId" clId="{FF8A2A43-2BF7-4849-9E28-80F691F9C7D7}" dt="2023-04-22T00:52:42.285" v="1168" actId="47"/>
        <pc:sldMkLst>
          <pc:docMk/>
          <pc:sldMk cId="722835858" sldId="392"/>
        </pc:sldMkLst>
        <pc:spChg chg="mod">
          <ac:chgData name="Sebastian Ibañez" userId="f9bd21dccfbe3d4b" providerId="LiveId" clId="{FF8A2A43-2BF7-4849-9E28-80F691F9C7D7}" dt="2023-04-22T00:49:40.134" v="1163" actId="20577"/>
          <ac:spMkLst>
            <pc:docMk/>
            <pc:sldMk cId="722835858" sldId="392"/>
            <ac:spMk id="2" creationId="{8EAB72D4-4F97-9587-E816-05737107A136}"/>
          </ac:spMkLst>
        </pc:spChg>
        <pc:spChg chg="del mod">
          <ac:chgData name="Sebastian Ibañez" userId="f9bd21dccfbe3d4b" providerId="LiveId" clId="{FF8A2A43-2BF7-4849-9E28-80F691F9C7D7}" dt="2023-04-22T00:50:44.138" v="1165"/>
          <ac:spMkLst>
            <pc:docMk/>
            <pc:sldMk cId="722835858" sldId="392"/>
            <ac:spMk id="3" creationId="{99FDEB7C-4B5B-D21A-862E-EA2B70397E89}"/>
          </ac:spMkLst>
        </pc:spChg>
        <pc:spChg chg="add mod">
          <ac:chgData name="Sebastian Ibañez" userId="f9bd21dccfbe3d4b" providerId="LiveId" clId="{FF8A2A43-2BF7-4849-9E28-80F691F9C7D7}" dt="2023-04-22T00:52:39.796" v="1167" actId="478"/>
          <ac:spMkLst>
            <pc:docMk/>
            <pc:sldMk cId="722835858" sldId="392"/>
            <ac:spMk id="5" creationId="{06700BE3-310C-9367-A25D-0E20DBD23727}"/>
          </ac:spMkLst>
        </pc:spChg>
        <pc:picChg chg="add del mod">
          <ac:chgData name="Sebastian Ibañez" userId="f9bd21dccfbe3d4b" providerId="LiveId" clId="{FF8A2A43-2BF7-4849-9E28-80F691F9C7D7}" dt="2023-04-22T00:52:39.796" v="1167" actId="478"/>
          <ac:picMkLst>
            <pc:docMk/>
            <pc:sldMk cId="722835858" sldId="392"/>
            <ac:picMk id="1026" creationId="{E5043407-0AD8-F2E5-A784-3491A213F824}"/>
          </ac:picMkLst>
        </pc:picChg>
      </pc:sldChg>
      <pc:sldChg chg="addSp delSp modSp new mod">
        <pc:chgData name="Sebastian Ibañez" userId="f9bd21dccfbe3d4b" providerId="LiveId" clId="{FF8A2A43-2BF7-4849-9E28-80F691F9C7D7}" dt="2023-04-22T01:20:42.876" v="1351"/>
        <pc:sldMkLst>
          <pc:docMk/>
          <pc:sldMk cId="771863185" sldId="392"/>
        </pc:sldMkLst>
        <pc:spChg chg="mod">
          <ac:chgData name="Sebastian Ibañez" userId="f9bd21dccfbe3d4b" providerId="LiveId" clId="{FF8A2A43-2BF7-4849-9E28-80F691F9C7D7}" dt="2023-04-22T00:53:38.596" v="1187" actId="20577"/>
          <ac:spMkLst>
            <pc:docMk/>
            <pc:sldMk cId="771863185" sldId="392"/>
            <ac:spMk id="2" creationId="{B9D052C0-0FBB-8D03-B0CC-14FA66FB3B02}"/>
          </ac:spMkLst>
        </pc:spChg>
        <pc:spChg chg="add del mod">
          <ac:chgData name="Sebastian Ibañez" userId="f9bd21dccfbe3d4b" providerId="LiveId" clId="{FF8A2A43-2BF7-4849-9E28-80F691F9C7D7}" dt="2023-04-22T00:54:00.694" v="1195"/>
          <ac:spMkLst>
            <pc:docMk/>
            <pc:sldMk cId="771863185" sldId="392"/>
            <ac:spMk id="3" creationId="{D7949321-64C2-F560-9FFF-F8225D2A0508}"/>
          </ac:spMkLst>
        </pc:spChg>
        <pc:spChg chg="add mod">
          <ac:chgData name="Sebastian Ibañez" userId="f9bd21dccfbe3d4b" providerId="LiveId" clId="{FF8A2A43-2BF7-4849-9E28-80F691F9C7D7}" dt="2023-04-22T01:20:42.876" v="1351"/>
          <ac:spMkLst>
            <pc:docMk/>
            <pc:sldMk cId="771863185" sldId="392"/>
            <ac:spMk id="5" creationId="{208E1667-50C9-80E5-CB58-44FD195FD57B}"/>
          </ac:spMkLst>
        </pc:spChg>
        <pc:picChg chg="add del mod">
          <ac:chgData name="Sebastian Ibañez" userId="f9bd21dccfbe3d4b" providerId="LiveId" clId="{FF8A2A43-2BF7-4849-9E28-80F691F9C7D7}" dt="2023-04-22T00:53:59.201" v="1194"/>
          <ac:picMkLst>
            <pc:docMk/>
            <pc:sldMk cId="771863185" sldId="392"/>
            <ac:picMk id="2050" creationId="{7F3F18F0-3807-1F97-B0FE-93CE080D7AC7}"/>
          </ac:picMkLst>
        </pc:picChg>
        <pc:picChg chg="add mod">
          <ac:chgData name="Sebastian Ibañez" userId="f9bd21dccfbe3d4b" providerId="LiveId" clId="{FF8A2A43-2BF7-4849-9E28-80F691F9C7D7}" dt="2023-04-22T00:54:16.432" v="1198" actId="1076"/>
          <ac:picMkLst>
            <pc:docMk/>
            <pc:sldMk cId="771863185" sldId="392"/>
            <ac:picMk id="2052" creationId="{CAB7EBCC-59CB-315B-B3AD-F7693CF2ACEA}"/>
          </ac:picMkLst>
        </pc:picChg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2647874439" sldId="392"/>
        </pc:sldMkLst>
      </pc:sldChg>
      <pc:sldChg chg="addSp delSp modSp add mod">
        <pc:chgData name="Sebastian Ibañez" userId="f9bd21dccfbe3d4b" providerId="LiveId" clId="{FF8A2A43-2BF7-4849-9E28-80F691F9C7D7}" dt="2023-04-22T01:19:45.730" v="1349" actId="1076"/>
        <pc:sldMkLst>
          <pc:docMk/>
          <pc:sldMk cId="2228499901" sldId="393"/>
        </pc:sldMkLst>
        <pc:spChg chg="mod">
          <ac:chgData name="Sebastian Ibañez" userId="f9bd21dccfbe3d4b" providerId="LiveId" clId="{FF8A2A43-2BF7-4849-9E28-80F691F9C7D7}" dt="2023-04-22T01:19:02.441" v="1344" actId="20577"/>
          <ac:spMkLst>
            <pc:docMk/>
            <pc:sldMk cId="2228499901" sldId="393"/>
            <ac:spMk id="2" creationId="{B9D052C0-0FBB-8D03-B0CC-14FA66FB3B02}"/>
          </ac:spMkLst>
        </pc:spChg>
        <pc:spChg chg="add del mod">
          <ac:chgData name="Sebastian Ibañez" userId="f9bd21dccfbe3d4b" providerId="LiveId" clId="{FF8A2A43-2BF7-4849-9E28-80F691F9C7D7}" dt="2023-04-22T01:19:12.408" v="1346"/>
          <ac:spMkLst>
            <pc:docMk/>
            <pc:sldMk cId="2228499901" sldId="393"/>
            <ac:spMk id="3" creationId="{9B313DAE-E135-C69D-70BB-B939BE934330}"/>
          </ac:spMkLst>
        </pc:spChg>
        <pc:spChg chg="mod">
          <ac:chgData name="Sebastian Ibañez" userId="f9bd21dccfbe3d4b" providerId="LiveId" clId="{FF8A2A43-2BF7-4849-9E28-80F691F9C7D7}" dt="2023-04-22T01:19:45.730" v="1349" actId="1076"/>
          <ac:spMkLst>
            <pc:docMk/>
            <pc:sldMk cId="2228499901" sldId="393"/>
            <ac:spMk id="5" creationId="{303683F5-03B3-4A76-3C63-A2BF9DE45442}"/>
          </ac:spMkLst>
        </pc:spChg>
        <pc:picChg chg="del">
          <ac:chgData name="Sebastian Ibañez" userId="f9bd21dccfbe3d4b" providerId="LiveId" clId="{FF8A2A43-2BF7-4849-9E28-80F691F9C7D7}" dt="2023-04-22T01:19:04.092" v="1345" actId="478"/>
          <ac:picMkLst>
            <pc:docMk/>
            <pc:sldMk cId="2228499901" sldId="393"/>
            <ac:picMk id="2052" creationId="{CAB7EBCC-59CB-315B-B3AD-F7693CF2ACEA}"/>
          </ac:picMkLst>
        </pc:picChg>
        <pc:picChg chg="add mod">
          <ac:chgData name="Sebastian Ibañez" userId="f9bd21dccfbe3d4b" providerId="LiveId" clId="{FF8A2A43-2BF7-4849-9E28-80F691F9C7D7}" dt="2023-04-22T01:19:12.408" v="1346"/>
          <ac:picMkLst>
            <pc:docMk/>
            <pc:sldMk cId="2228499901" sldId="393"/>
            <ac:picMk id="3074" creationId="{B4977E45-7066-0A2D-1CFF-09FA2BBAA2E7}"/>
          </ac:picMkLst>
        </pc:picChg>
      </pc:sldChg>
      <pc:sldChg chg="add del">
        <pc:chgData name="Sebastian Ibañez" userId="f9bd21dccfbe3d4b" providerId="LiveId" clId="{FF8A2A43-2BF7-4849-9E28-80F691F9C7D7}" dt="2023-04-22T00:56:53.153" v="1207" actId="47"/>
        <pc:sldMkLst>
          <pc:docMk/>
          <pc:sldMk cId="2339048035" sldId="393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2582964110" sldId="393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2154295347" sldId="394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333426718" sldId="395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849322817" sldId="396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4094421358" sldId="398"/>
        </pc:sldMkLst>
      </pc:sldChg>
      <pc:sldChg chg="del">
        <pc:chgData name="Sebastian Ibañez" userId="f9bd21dccfbe3d4b" providerId="LiveId" clId="{FF8A2A43-2BF7-4849-9E28-80F691F9C7D7}" dt="2023-04-21T04:14:23.668" v="228" actId="47"/>
        <pc:sldMkLst>
          <pc:docMk/>
          <pc:sldMk cId="1126408721" sldId="399"/>
        </pc:sldMkLst>
      </pc:sldChg>
      <pc:sldMasterChg chg="setBg">
        <pc:chgData name="Sebastian Ibañez" userId="f9bd21dccfbe3d4b" providerId="LiveId" clId="{FF8A2A43-2BF7-4849-9E28-80F691F9C7D7}" dt="2023-04-21T04:08:30.803" v="0"/>
        <pc:sldMasterMkLst>
          <pc:docMk/>
          <pc:sldMasterMk cId="374644880" sldId="2147483648"/>
        </pc:sldMasterMkLst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30.png>
</file>

<file path=ppt/media/image231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290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496598-86C1-4D25-BBD1-5770A01C9954}" type="datetimeFigureOut">
              <a:rPr lang="en-PH" smtClean="0"/>
              <a:t>04/29/2023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0D41E-BA87-48E8-A2F1-8F71A9F79A6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4744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In this case, 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-apple-system"/>
              </a:rPr>
              <a:t>x_i</a:t>
            </a:r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 could be: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a scalar value (e.g., univariate time series)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a vector of real numbers (e.g., word embedding)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a matrix/tensor (e.g., sequences of images)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5616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22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411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23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828160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24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5936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0360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how a lot of these tasks are multimodal.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0D41E-BA87-48E8-A2F1-8F71A9F79A6E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09300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Translation/Positional invariance: ‘Yesterday I ate an apple’ and ‘I ate an apple yesterday’ mean the same thing.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0D41E-BA87-48E8-A2F1-8F71A9F79A6E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55704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6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Also known as Elman RNNs.</a:t>
            </a:r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94133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86287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-apple-system"/>
              </a:rPr>
              <a:t>Can you see the problem with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15581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F772B-72CB-4F0B-9080-B2F52C84BC2E}" type="slidenum">
              <a:rPr lang="en-PH" smtClean="0"/>
              <a:t>19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70962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60512-47B5-8548-CD3E-19F2AD84D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088947-7C58-AD9C-EB3F-5ADDFF980E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215FCF-114C-9C99-BCDB-B73C2C977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CC5E-6BF2-4B55-8488-8A266C8C713F}" type="datetime1">
              <a:rPr lang="en-PH" smtClean="0"/>
              <a:t>04/29/2023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EB4BD-1B9F-341F-A63F-1CAEA1998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89A4-4EBB-D9D5-882A-1C239949E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244132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8928F-560D-1DBC-4085-A88F7DB18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017FFC-DF76-D0AA-3F80-D07B260F5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CECB-E733-C776-9612-C8A7E2B8D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E0291-28D0-40F0-8BB6-58B585C12527}" type="datetime1">
              <a:rPr lang="en-PH" smtClean="0"/>
              <a:t>04/29/2023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93BC8-0635-4326-89E2-2479B1968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D0FE4-9928-C97D-A888-5F35FC950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3296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84CDC4-017F-DF72-A2B1-4487CAA79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C2008D-2608-3602-A9F9-ABDE581FF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92BA9-D1A7-D68E-E619-E7E9A2A91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656EC-253D-409D-B371-EBC41538D0FA}" type="datetime1">
              <a:rPr lang="en-PH" smtClean="0"/>
              <a:t>04/29/2023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D29B1-DDAD-C91B-3AD4-CF19CA54B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B48AD-FC4F-7FF7-5B40-1A094F5AC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3293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2FA04-CAD2-40A7-5A73-AF1EE3D90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06798-4AB4-EBB7-BCFE-434F4A0CB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38C4C-1303-EA6F-B7FA-9254895AF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AD1BE-01D8-43AB-8F13-3F9A92B05E22}" type="datetime1">
              <a:rPr lang="en-PH" smtClean="0"/>
              <a:t>04/29/2023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121B9-E20B-2EF7-0843-AA4193E65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A5366-D73E-EDDB-013C-B2B14C28C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1217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18C63-CF44-3F34-3678-9C2245717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3F860-5EEB-4F2F-1D20-ED975D306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D4365-8197-D684-7C50-1F9FA18CC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6392B-E28D-49F6-88A3-6CE3D9E39548}" type="datetime1">
              <a:rPr lang="en-PH" smtClean="0"/>
              <a:t>04/29/2023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BDD40-C274-2678-C973-ADBBD9BA8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9E3AC-9FAB-B202-C2FA-AD2E79C03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6217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E27EB-BF1F-73C6-5F67-07F31EDEB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33D70-0AF6-CAF6-FB6C-AEA73595D2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B57D4-4206-C4BE-5036-13C7697EC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D7B36-6419-999A-49DC-88FA2FDC7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5C56-F2A6-44D6-B0C5-86DFABF575D9}" type="datetime1">
              <a:rPr lang="en-PH" smtClean="0"/>
              <a:t>04/29/2023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44324-045C-6D01-4D1E-AA488BEB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6D762-BA32-854E-9FDA-DF4550C98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69242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920F2-BF0E-5BDF-B8AD-8FDC689AE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D7A84-DBDC-6CD3-1615-FF171CB51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0E1B16-3DA6-A41F-802B-75F91044E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F599B5-CD59-8909-6261-306A7FDF98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D127BF-5329-FC78-40B7-5FAB6B98E9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F16B73-0080-5A26-D415-E9ABBED6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1BFC0-AEAE-4F8C-AD3F-AB132CB31C23}" type="datetime1">
              <a:rPr lang="en-PH" smtClean="0"/>
              <a:t>04/29/2023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382076-E765-3CBB-6443-CF77EF704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887850-C57B-7191-3E86-814D78D9D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94431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E765E-7F36-A058-2473-4E0AD1EE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9132B0-54BC-9608-7D8B-BA08A232C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ABC7-24AF-430A-90C1-958ADBB7A703}" type="datetime1">
              <a:rPr lang="en-PH" smtClean="0"/>
              <a:t>04/29/2023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C4F40-6668-6A9B-B7C8-1025720B5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0AA831-EAAA-C581-12E4-DC3A8DAB5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11278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82F76D-BD36-F383-3C4B-E2D88D6DC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EB4B0-D1CF-4A93-9F4A-B9E444108CAE}" type="datetime1">
              <a:rPr lang="en-PH" smtClean="0"/>
              <a:t>04/29/2023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13A4DB-F86B-70FF-661C-1B9EA85AD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9998FA-03E2-0DD1-0A75-D334FA9DF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04856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F643F-141F-3B44-DB8B-88FB59D68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2073B-A8ED-E07F-A138-4266424EF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lnSpc>
                <a:spcPct val="150000"/>
              </a:lnSpc>
              <a:defRPr sz="3200"/>
            </a:lvl1pPr>
            <a:lvl2pPr>
              <a:lnSpc>
                <a:spcPct val="150000"/>
              </a:lnSpc>
              <a:defRPr sz="2800"/>
            </a:lvl2pPr>
            <a:lvl3pPr>
              <a:lnSpc>
                <a:spcPct val="150000"/>
              </a:lnSpc>
              <a:defRPr sz="2400"/>
            </a:lvl3pPr>
            <a:lvl4pPr>
              <a:lnSpc>
                <a:spcPct val="150000"/>
              </a:lnSpc>
              <a:defRPr sz="2000"/>
            </a:lvl4pPr>
            <a:lvl5pPr>
              <a:lnSpc>
                <a:spcPct val="15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064133-9357-6CD8-431B-035EAF693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60E88D-3B97-0B0B-3733-373FC4B81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B83AA-AEF1-4CEF-AA3A-B6FB4E617F76}" type="datetime1">
              <a:rPr lang="en-PH" smtClean="0"/>
              <a:t>04/29/2023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E99F5D-00C8-BFDE-A4AF-FC13C65DF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CC2627-0443-0E35-3DD6-10B59807E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79754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03CD3-6A05-16F1-A990-2EB6C5FE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229387-601D-3D1E-4DF8-E8B252DEA3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3691D-C40A-83E8-33CF-E808D54BC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C62695-8C16-68C6-881A-D02532928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7FBB7-2747-403B-9A62-C41265C33651}" type="datetime1">
              <a:rPr lang="en-PH" smtClean="0"/>
              <a:t>04/29/2023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E77384-982D-0040-22CC-F4A913A2F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DD706-A1B1-9F1E-C2B4-0FD7C457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58719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4CD2B-AE60-6C35-9F51-D8711CF7F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B4C58-6109-FD64-B230-A3DEE47A7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5A053-ACE6-0009-09EC-22CA605724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DDE26-6570-4526-A2D8-B4215D065168}" type="datetime1">
              <a:rPr lang="en-PH" smtClean="0"/>
              <a:t>04/29/2023</a:t>
            </a:fld>
            <a:endParaRPr lang="en-PH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447F9-B8AD-C7E2-0352-9C184F5060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DD3AB-1A63-0176-90E9-8EC4BB5A8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5A12-1A0E-4F58-9CB0-DADBAC2F3D8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464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ibanez@aim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7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0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4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image" Target="../media/image23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0.png"/><Relationship Id="rId11" Type="http://schemas.openxmlformats.org/officeDocument/2006/relationships/image" Target="../media/image29.png"/><Relationship Id="rId5" Type="http://schemas.openxmlformats.org/officeDocument/2006/relationships/image" Target="../media/image230.png"/><Relationship Id="rId10" Type="http://schemas.openxmlformats.org/officeDocument/2006/relationships/image" Target="../media/image28.png"/><Relationship Id="rId4" Type="http://schemas.openxmlformats.org/officeDocument/2006/relationships/image" Target="../media/image220.png"/><Relationship Id="rId9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29.png"/><Relationship Id="rId12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png"/><Relationship Id="rId11" Type="http://schemas.openxmlformats.org/officeDocument/2006/relationships/image" Target="../media/image28.png"/><Relationship Id="rId5" Type="http://schemas.openxmlformats.org/officeDocument/2006/relationships/image" Target="../media/image26.png"/><Relationship Id="rId10" Type="http://schemas.openxmlformats.org/officeDocument/2006/relationships/image" Target="../media/image27.png"/><Relationship Id="rId4" Type="http://schemas.openxmlformats.org/officeDocument/2006/relationships/image" Target="../media/image25.png"/><Relationship Id="rId9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11" Type="http://schemas.openxmlformats.org/officeDocument/2006/relationships/image" Target="../media/image47.png"/><Relationship Id="rId5" Type="http://schemas.openxmlformats.org/officeDocument/2006/relationships/image" Target="../media/image41.png"/><Relationship Id="rId10" Type="http://schemas.openxmlformats.org/officeDocument/2006/relationships/image" Target="../media/image46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60.png"/><Relationship Id="rId7" Type="http://schemas.openxmlformats.org/officeDocument/2006/relationships/image" Target="../media/image5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87DB9-E895-8CCB-D790-8DDD508DB1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Recurrent Neural Networks</a:t>
            </a:r>
            <a:endParaRPr lang="en-PH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59C0E9-7509-D498-8ED1-0D4C907E53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COSCI 223 – Machine Learning 3 🧠</a:t>
            </a:r>
          </a:p>
          <a:p>
            <a:pPr>
              <a:lnSpc>
                <a:spcPct val="110000"/>
              </a:lnSpc>
            </a:pP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Sebastian C. Ibañez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hlinkClick r:id="rId2"/>
              </a:rPr>
              <a:t>sibanez@aim.edu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Asian Institute of Management</a:t>
            </a:r>
          </a:p>
        </p:txBody>
      </p:sp>
    </p:spTree>
    <p:extLst>
      <p:ext uri="{BB962C8B-B14F-4D97-AF65-F5344CB8AC3E}">
        <p14:creationId xmlns:p14="http://schemas.microsoft.com/office/powerpoint/2010/main" val="2173265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63D33-0441-D99C-8EB8-8C469BCA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800" dirty="0"/>
              <a:t>Recurrent Neural Networks</a:t>
            </a:r>
            <a:endParaRPr lang="en-PH" sz="5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551EA-F028-815E-663D-FEFDDED70A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5B201-15DB-BCBF-3744-A07F38540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33391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4D2D0-088D-0708-8517-E96829746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use a MLP or CNN?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F5147-2535-BFC5-047F-9DBF84AD3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Sparse Connectivity. </a:t>
            </a:r>
          </a:p>
          <a:p>
            <a:pPr lvl="1"/>
            <a:r>
              <a:rPr lang="en-US" dirty="0"/>
              <a:t>We can reduce the number of parameters in our model</a:t>
            </a:r>
          </a:p>
          <a:p>
            <a:r>
              <a:rPr lang="en-US" b="1" dirty="0">
                <a:solidFill>
                  <a:schemeClr val="accent1"/>
                </a:solidFill>
              </a:rPr>
              <a:t>Parameter Sharing. </a:t>
            </a:r>
          </a:p>
          <a:p>
            <a:pPr lvl="1"/>
            <a:r>
              <a:rPr lang="en-US" dirty="0"/>
              <a:t>Learned features are shared across different positions</a:t>
            </a:r>
          </a:p>
          <a:p>
            <a:r>
              <a:rPr lang="en-US" b="1" dirty="0">
                <a:solidFill>
                  <a:schemeClr val="accent2"/>
                </a:solidFill>
              </a:rPr>
              <a:t>Variable Length Data. </a:t>
            </a:r>
          </a:p>
          <a:p>
            <a:pPr lvl="1"/>
            <a:r>
              <a:rPr lang="en-US" dirty="0"/>
              <a:t>Inputs and outputs can be of differing lengths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CB359-8980-0002-5B0A-2F1009C7A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11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A4B65-FB41-92D7-E41A-828B90097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10515600" cy="365125"/>
          </a:xfrm>
        </p:spPr>
        <p:txBody>
          <a:bodyPr/>
          <a:lstStyle/>
          <a:p>
            <a:r>
              <a:rPr lang="en-US" dirty="0"/>
              <a:t>These are the "traditional" reasons. A lot </a:t>
            </a:r>
            <a:r>
              <a:rPr lang="en-US"/>
              <a:t>of state-of-the-art </a:t>
            </a:r>
            <a:r>
              <a:rPr lang="en-US" dirty="0"/>
              <a:t>research tries to challenge these intuitions.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288497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ctr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– hidden state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– input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 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(⋅) </m:t>
                    </m:r>
                  </m:oMath>
                </a14:m>
                <a:r>
                  <a:rPr lang="en-US" dirty="0"/>
                  <a:t>– linear function with activation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B46FA-1C31-1CDD-9EF5-6700F99DA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5977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 (Simple)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ctr"/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𝑥h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hh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𝑥h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hh</m:t>
                        </m:r>
                      </m:sub>
                    </m:sSub>
                  </m:oMath>
                </a14:m>
                <a:r>
                  <a:rPr lang="en-US" dirty="0"/>
                  <a:t> – weight matrices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dirty="0"/>
                  <a:t> – bias term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– activation function, usually the tanh function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EF8F2F-9E36-9C4C-0704-D138051EF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26553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1540818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𝑥h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hh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154081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Neural Network (Simple)</a:t>
            </a:r>
            <a:endParaRPr lang="en-PH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918B783-5608-4399-B89E-7FFC8AF654BC}"/>
              </a:ext>
            </a:extLst>
          </p:cNvPr>
          <p:cNvGrpSpPr/>
          <p:nvPr/>
        </p:nvGrpSpPr>
        <p:grpSpPr>
          <a:xfrm>
            <a:off x="3423557" y="3568604"/>
            <a:ext cx="5344885" cy="2100584"/>
            <a:chOff x="3423557" y="3568604"/>
            <a:chExt cx="5344885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9AACFB1-6FCC-4EAF-8FE2-7AAB6ED74AEA}"/>
                    </a:ext>
                  </a:extLst>
                </p:cNvPr>
                <p:cNvSpPr/>
                <p:nvPr/>
              </p:nvSpPr>
              <p:spPr>
                <a:xfrm>
                  <a:off x="4383055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9AACFB1-6FCC-4EAF-8FE2-7AAB6ED74AE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83055" y="5177776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17EDC03-C95A-485D-8526-A563D788F0F6}"/>
                </a:ext>
              </a:extLst>
            </p:cNvPr>
            <p:cNvSpPr/>
            <p:nvPr/>
          </p:nvSpPr>
          <p:spPr>
            <a:xfrm>
              <a:off x="4383055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BEB3D0A-66F9-49CF-A83C-3BEDC6C62AE9}"/>
                </a:ext>
              </a:extLst>
            </p:cNvPr>
            <p:cNvCxnSpPr>
              <a:stCxn id="6" idx="0"/>
              <a:endCxn id="7" idx="2"/>
            </p:cNvCxnSpPr>
            <p:nvPr/>
          </p:nvCxnSpPr>
          <p:spPr>
            <a:xfrm flipV="1">
              <a:off x="4656753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BE17D34D-1384-460A-BCB9-1EC93507A3D4}"/>
                    </a:ext>
                  </a:extLst>
                </p:cNvPr>
                <p:cNvSpPr/>
                <p:nvPr/>
              </p:nvSpPr>
              <p:spPr>
                <a:xfrm>
                  <a:off x="3423557" y="4373190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BE17D34D-1384-460A-BCB9-1EC93507A3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23557" y="4373190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 l="-4396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32721A3-8357-4172-BD97-4EDBCA71577B}"/>
                </a:ext>
              </a:extLst>
            </p:cNvPr>
            <p:cNvCxnSpPr>
              <a:cxnSpLocks/>
              <a:stCxn id="10" idx="3"/>
              <a:endCxn id="7" idx="1"/>
            </p:cNvCxnSpPr>
            <p:nvPr/>
          </p:nvCxnSpPr>
          <p:spPr>
            <a:xfrm>
              <a:off x="3970953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2DCF355-D997-470C-8763-48EDF676F1FA}"/>
                </a:ext>
              </a:extLst>
            </p:cNvPr>
            <p:cNvCxnSpPr/>
            <p:nvPr/>
          </p:nvCxnSpPr>
          <p:spPr>
            <a:xfrm flipV="1">
              <a:off x="4656753" y="406001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8208804F-4DCD-4D41-890C-1A70148903B6}"/>
                    </a:ext>
                  </a:extLst>
                </p:cNvPr>
                <p:cNvSpPr/>
                <p:nvPr/>
              </p:nvSpPr>
              <p:spPr>
                <a:xfrm>
                  <a:off x="4383055" y="356860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8208804F-4DCD-4D41-890C-1A70148903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83055" y="3568604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5BE8272-AC06-47A9-9867-BFB8CA0135F5}"/>
                </a:ext>
              </a:extLst>
            </p:cNvPr>
            <p:cNvCxnSpPr>
              <a:cxnSpLocks/>
            </p:cNvCxnSpPr>
            <p:nvPr/>
          </p:nvCxnSpPr>
          <p:spPr>
            <a:xfrm>
              <a:off x="4930451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3F20084-EB1B-4936-A7B5-863037CC28DC}"/>
                </a:ext>
              </a:extLst>
            </p:cNvPr>
            <p:cNvSpPr/>
            <p:nvPr/>
          </p:nvSpPr>
          <p:spPr>
            <a:xfrm>
              <a:off x="5342553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02BD3AE6-3487-400D-B58D-E16CEA43CD96}"/>
                    </a:ext>
                  </a:extLst>
                </p:cNvPr>
                <p:cNvSpPr/>
                <p:nvPr/>
              </p:nvSpPr>
              <p:spPr>
                <a:xfrm>
                  <a:off x="5342553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02BD3AE6-3487-400D-B58D-E16CEA43CD9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2553" y="5177776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DFEE981-06B9-4809-92C1-F504ED46AFB2}"/>
                </a:ext>
              </a:extLst>
            </p:cNvPr>
            <p:cNvCxnSpPr>
              <a:stCxn id="17" idx="0"/>
            </p:cNvCxnSpPr>
            <p:nvPr/>
          </p:nvCxnSpPr>
          <p:spPr>
            <a:xfrm flipV="1">
              <a:off x="5616251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22DE060-DF2D-43A4-AF05-B4F0CC9BFCC6}"/>
                </a:ext>
              </a:extLst>
            </p:cNvPr>
            <p:cNvCxnSpPr/>
            <p:nvPr/>
          </p:nvCxnSpPr>
          <p:spPr>
            <a:xfrm flipV="1">
              <a:off x="5616251" y="406001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F80CEDF8-0124-497A-A2C3-EF61AD3E6CB4}"/>
                    </a:ext>
                  </a:extLst>
                </p:cNvPr>
                <p:cNvSpPr/>
                <p:nvPr/>
              </p:nvSpPr>
              <p:spPr>
                <a:xfrm>
                  <a:off x="5342553" y="3568605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F80CEDF8-0124-497A-A2C3-EF61AD3E6CB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2553" y="3568605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89BD982-71D4-47FA-A4ED-16627ED4A77E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49" y="4618899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Rectangle: Rounded Corners 21">
                  <a:extLst>
                    <a:ext uri="{FF2B5EF4-FFF2-40B4-BE49-F238E27FC236}">
                      <a16:creationId xmlns:a16="http://schemas.microsoft.com/office/drawing/2014/main" id="{297A8E9A-5D58-4BA6-9DA5-EB84526A6747}"/>
                    </a:ext>
                  </a:extLst>
                </p:cNvPr>
                <p:cNvSpPr/>
                <p:nvPr/>
              </p:nvSpPr>
              <p:spPr>
                <a:xfrm>
                  <a:off x="6302051" y="437319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2" name="Rectangle: Rounded Corners 21">
                  <a:extLst>
                    <a:ext uri="{FF2B5EF4-FFF2-40B4-BE49-F238E27FC236}">
                      <a16:creationId xmlns:a16="http://schemas.microsoft.com/office/drawing/2014/main" id="{297A8E9A-5D58-4BA6-9DA5-EB84526A674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02051" y="4373190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F5BDE19-E258-4C2F-82CC-2B1FDD708F22}"/>
                </a:ext>
              </a:extLst>
            </p:cNvPr>
            <p:cNvCxnSpPr>
              <a:cxnSpLocks/>
            </p:cNvCxnSpPr>
            <p:nvPr/>
          </p:nvCxnSpPr>
          <p:spPr>
            <a:xfrm>
              <a:off x="6849447" y="4618902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E919F333-08F5-411D-BE28-F586563FEB05}"/>
                    </a:ext>
                  </a:extLst>
                </p:cNvPr>
                <p:cNvSpPr/>
                <p:nvPr/>
              </p:nvSpPr>
              <p:spPr>
                <a:xfrm>
                  <a:off x="7261549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E919F333-08F5-411D-BE28-F586563FEB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1549" y="5177776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4E5E5527-B1F8-4704-9A6F-DA6435150CE4}"/>
                </a:ext>
              </a:extLst>
            </p:cNvPr>
            <p:cNvSpPr/>
            <p:nvPr/>
          </p:nvSpPr>
          <p:spPr>
            <a:xfrm>
              <a:off x="7261549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3008CF2-A6DE-4F3E-B675-E20A106E90F3}"/>
                </a:ext>
              </a:extLst>
            </p:cNvPr>
            <p:cNvCxnSpPr>
              <a:stCxn id="29" idx="0"/>
              <a:endCxn id="30" idx="2"/>
            </p:cNvCxnSpPr>
            <p:nvPr/>
          </p:nvCxnSpPr>
          <p:spPr>
            <a:xfrm flipV="1">
              <a:off x="7535247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Rectangle: Rounded Corners 31">
                  <a:extLst>
                    <a:ext uri="{FF2B5EF4-FFF2-40B4-BE49-F238E27FC236}">
                      <a16:creationId xmlns:a16="http://schemas.microsoft.com/office/drawing/2014/main" id="{F25F26E3-8E6B-4ECA-AD6F-CBAA92E7120B}"/>
                    </a:ext>
                  </a:extLst>
                </p:cNvPr>
                <p:cNvSpPr/>
                <p:nvPr/>
              </p:nvSpPr>
              <p:spPr>
                <a:xfrm>
                  <a:off x="7261549" y="356860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2" name="Rectangle: Rounded Corners 31">
                  <a:extLst>
                    <a:ext uri="{FF2B5EF4-FFF2-40B4-BE49-F238E27FC236}">
                      <a16:creationId xmlns:a16="http://schemas.microsoft.com/office/drawing/2014/main" id="{F25F26E3-8E6B-4ECA-AD6F-CBAA92E7120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1549" y="3568604"/>
                  <a:ext cx="547396" cy="491412"/>
                </a:xfrm>
                <a:prstGeom prst="roundRect">
                  <a:avLst/>
                </a:prstGeom>
                <a:blipFill>
                  <a:blip r:embed="rId12"/>
                  <a:stretch>
                    <a:fillRect l="-3261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2C3F754-5718-4766-96A4-9EC85A8F96D6}"/>
                </a:ext>
              </a:extLst>
            </p:cNvPr>
            <p:cNvCxnSpPr>
              <a:cxnSpLocks/>
            </p:cNvCxnSpPr>
            <p:nvPr/>
          </p:nvCxnSpPr>
          <p:spPr>
            <a:xfrm>
              <a:off x="7808945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F7F2AB27-8CEA-432F-89A3-336EBE3A2B8E}"/>
                    </a:ext>
                  </a:extLst>
                </p:cNvPr>
                <p:cNvSpPr/>
                <p:nvPr/>
              </p:nvSpPr>
              <p:spPr>
                <a:xfrm>
                  <a:off x="8221046" y="437319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F7F2AB27-8CEA-432F-89A3-336EBE3A2B8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1046" y="4373190"/>
                  <a:ext cx="547396" cy="491412"/>
                </a:xfrm>
                <a:prstGeom prst="roundRect">
                  <a:avLst/>
                </a:prstGeom>
                <a:blipFill>
                  <a:blip r:embed="rId1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C05415DF-30F5-4D87-BACA-4000B506ADE9}"/>
                </a:ext>
              </a:extLst>
            </p:cNvPr>
            <p:cNvCxnSpPr/>
            <p:nvPr/>
          </p:nvCxnSpPr>
          <p:spPr>
            <a:xfrm flipV="1">
              <a:off x="7533693" y="406001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D1DF2BB-BEFA-4484-9C9C-98735F9A8829}"/>
                    </a:ext>
                  </a:extLst>
                </p:cNvPr>
                <p:cNvSpPr txBox="1"/>
                <p:nvPr/>
              </p:nvSpPr>
              <p:spPr>
                <a:xfrm>
                  <a:off x="4928898" y="4373189"/>
                  <a:ext cx="412102" cy="25257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(1)</m:t>
                            </m:r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D1DF2BB-BEFA-4484-9C9C-98735F9A882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28898" y="4373189"/>
                  <a:ext cx="412102" cy="252570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64C9049C-8522-4F1D-A422-CAE5F23723BA}"/>
                    </a:ext>
                  </a:extLst>
                </p:cNvPr>
                <p:cNvSpPr txBox="1"/>
                <p:nvPr/>
              </p:nvSpPr>
              <p:spPr>
                <a:xfrm>
                  <a:off x="5888394" y="4373189"/>
                  <a:ext cx="412102" cy="25257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(2)</m:t>
                            </m:r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64C9049C-8522-4F1D-A422-CAE5F23723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88394" y="4373189"/>
                  <a:ext cx="412102" cy="252570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BEF07B45-41C5-40F7-947D-A92C56EBB8AA}"/>
                    </a:ext>
                  </a:extLst>
                </p:cNvPr>
                <p:cNvSpPr txBox="1"/>
                <p:nvPr/>
              </p:nvSpPr>
              <p:spPr>
                <a:xfrm>
                  <a:off x="6820679" y="4373189"/>
                  <a:ext cx="412102" cy="25257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−1)</m:t>
                            </m:r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BEF07B45-41C5-40F7-947D-A92C56EBB8A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20679" y="4373189"/>
                  <a:ext cx="412102" cy="252570"/>
                </a:xfrm>
                <a:prstGeom prst="rect">
                  <a:avLst/>
                </a:prstGeom>
                <a:blipFill>
                  <a:blip r:embed="rId16"/>
                  <a:stretch>
                    <a:fillRect r="-895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D5D6C212-ED2E-4C10-BD49-06EBC9944D71}"/>
                    </a:ext>
                  </a:extLst>
                </p:cNvPr>
                <p:cNvSpPr txBox="1"/>
                <p:nvPr/>
              </p:nvSpPr>
              <p:spPr>
                <a:xfrm>
                  <a:off x="7808557" y="4373189"/>
                  <a:ext cx="412102" cy="25257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D5D6C212-ED2E-4C10-BD49-06EBC9944D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08557" y="4373189"/>
                  <a:ext cx="412102" cy="252570"/>
                </a:xfrm>
                <a:prstGeom prst="rect">
                  <a:avLst/>
                </a:prstGeom>
                <a:blipFill>
                  <a:blip r:embed="rId1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01937F0-F1E1-4AE3-9B6C-703CB6963273}"/>
                  </a:ext>
                </a:extLst>
              </p:cNvPr>
              <p:cNvSpPr txBox="1"/>
              <p:nvPr/>
            </p:nvSpPr>
            <p:spPr>
              <a:xfrm>
                <a:off x="4588328" y="4113757"/>
                <a:ext cx="412102" cy="2525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(1)</m:t>
                          </m:r>
                        </m:sup>
                      </m:sSup>
                    </m:oMath>
                  </m:oMathPara>
                </a14:m>
                <a:endParaRPr lang="en-PH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01937F0-F1E1-4AE3-9B6C-703CB69632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8328" y="4113757"/>
                <a:ext cx="412102" cy="252570"/>
              </a:xfrm>
              <a:prstGeom prst="rect">
                <a:avLst/>
              </a:prstGeom>
              <a:blipFill>
                <a:blip r:embed="rId1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6490B5E-EF61-4A27-9B8A-DF575201D187}"/>
                  </a:ext>
                </a:extLst>
              </p:cNvPr>
              <p:cNvSpPr txBox="1"/>
              <p:nvPr/>
            </p:nvSpPr>
            <p:spPr>
              <a:xfrm>
                <a:off x="5549383" y="4108883"/>
                <a:ext cx="412102" cy="2525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(2)</m:t>
                          </m:r>
                        </m:sup>
                      </m:sSup>
                    </m:oMath>
                  </m:oMathPara>
                </a14:m>
                <a:endParaRPr lang="en-PH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6490B5E-EF61-4A27-9B8A-DF575201D1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9383" y="4108883"/>
                <a:ext cx="412102" cy="25257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6AEDFBF-199B-4FA8-950F-22DE8452C76B}"/>
                  </a:ext>
                </a:extLst>
              </p:cNvPr>
              <p:cNvSpPr txBox="1"/>
              <p:nvPr/>
            </p:nvSpPr>
            <p:spPr>
              <a:xfrm>
                <a:off x="7450884" y="4108883"/>
                <a:ext cx="412102" cy="2525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PH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6AEDFBF-199B-4FA8-950F-22DE8452C7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0884" y="4108883"/>
                <a:ext cx="412102" cy="252570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CBB623-A871-4D26-E820-373115C50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14</a:t>
            </a:fld>
            <a:endParaRPr lang="en-PH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Footer Placeholder 4">
                <a:extLst>
                  <a:ext uri="{FF2B5EF4-FFF2-40B4-BE49-F238E27FC236}">
                    <a16:creationId xmlns:a16="http://schemas.microsoft.com/office/drawing/2014/main" id="{FF59321C-C5D8-C3E4-E4CF-DEA75DE4B7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199" y="6356350"/>
                <a:ext cx="10515599" cy="365125"/>
              </a:xfrm>
              <a:prstGeom prst="rect">
                <a:avLst/>
              </a:prstGeom>
            </p:spPr>
            <p:txBody>
              <a:bodyPr vert="horz" lIns="91440" tIns="45720" rIns="91440" bIns="45720" rtlCol="0" anchor="ctr"/>
              <a:lstStyle>
                <a:defPPr>
                  <a:defRPr lang="en-US"/>
                </a:defPPr>
                <a:lvl1pPr marL="0" algn="ctr" defTabSz="914400" rtl="0" eaLnBrk="1" latinLnBrk="0" hangingPunct="1">
                  <a:defRPr sz="1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⋅)</m:t>
                    </m:r>
                  </m:oMath>
                </a14:m>
                <a:r>
                  <a:rPr lang="en-US" dirty="0"/>
                  <a:t> here is an activation (e.g., sigmoid) or a neural network that transforms the hidden state into the desired target.</a:t>
                </a:r>
                <a:endParaRPr lang="en-PH" dirty="0"/>
              </a:p>
            </p:txBody>
          </p:sp>
        </mc:Choice>
        <mc:Fallback xmlns="">
          <p:sp>
            <p:nvSpPr>
              <p:cNvPr id="5" name="Footer Placeholder 4">
                <a:extLst>
                  <a:ext uri="{FF2B5EF4-FFF2-40B4-BE49-F238E27FC236}">
                    <a16:creationId xmlns:a16="http://schemas.microsoft.com/office/drawing/2014/main" id="{FF59321C-C5D8-C3E4-E4CF-DEA75DE4B7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6356350"/>
                <a:ext cx="10515599" cy="365125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4312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Through Time (BPTT)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569B5-5540-4B9D-A528-A345A1C8E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For every output path, apply the backpropagation algorithm in reverse order on the unrolled RNN diagram.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DC0FF67-167B-4B46-B451-C2AFAC8A6A44}"/>
              </a:ext>
            </a:extLst>
          </p:cNvPr>
          <p:cNvGrpSpPr/>
          <p:nvPr/>
        </p:nvGrpSpPr>
        <p:grpSpPr>
          <a:xfrm>
            <a:off x="3423557" y="3568604"/>
            <a:ext cx="5344885" cy="2100584"/>
            <a:chOff x="3423557" y="3568604"/>
            <a:chExt cx="5344885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: Rounded Corners 4">
                  <a:extLst>
                    <a:ext uri="{FF2B5EF4-FFF2-40B4-BE49-F238E27FC236}">
                      <a16:creationId xmlns:a16="http://schemas.microsoft.com/office/drawing/2014/main" id="{87328FDB-DF53-4F43-B2B9-7BD16ADB52D9}"/>
                    </a:ext>
                  </a:extLst>
                </p:cNvPr>
                <p:cNvSpPr/>
                <p:nvPr/>
              </p:nvSpPr>
              <p:spPr>
                <a:xfrm>
                  <a:off x="4383055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5" name="Rectangle: Rounded Corners 4">
                  <a:extLst>
                    <a:ext uri="{FF2B5EF4-FFF2-40B4-BE49-F238E27FC236}">
                      <a16:creationId xmlns:a16="http://schemas.microsoft.com/office/drawing/2014/main" id="{87328FDB-DF53-4F43-B2B9-7BD16ADB52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83055" y="5177776"/>
                  <a:ext cx="547396" cy="491412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2675DDC-F5A2-4041-915E-4C6D59AD6835}"/>
                </a:ext>
              </a:extLst>
            </p:cNvPr>
            <p:cNvSpPr/>
            <p:nvPr/>
          </p:nvSpPr>
          <p:spPr>
            <a:xfrm>
              <a:off x="4383055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C68B046-AE7A-4C6A-B174-F38A6D74963F}"/>
                </a:ext>
              </a:extLst>
            </p:cNvPr>
            <p:cNvCxnSpPr>
              <a:stCxn id="5" idx="0"/>
              <a:endCxn id="6" idx="2"/>
            </p:cNvCxnSpPr>
            <p:nvPr/>
          </p:nvCxnSpPr>
          <p:spPr>
            <a:xfrm flipV="1">
              <a:off x="4656753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D4830AD6-D226-4DCE-AA05-E21CEB20692A}"/>
                    </a:ext>
                  </a:extLst>
                </p:cNvPr>
                <p:cNvSpPr/>
                <p:nvPr/>
              </p:nvSpPr>
              <p:spPr>
                <a:xfrm>
                  <a:off x="3423557" y="4373190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D4830AD6-D226-4DCE-AA05-E21CEB2069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23557" y="4373190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 l="-4396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F3B7564-BDC2-4282-94FB-72F142205E51}"/>
                </a:ext>
              </a:extLst>
            </p:cNvPr>
            <p:cNvCxnSpPr>
              <a:cxnSpLocks/>
              <a:stCxn id="8" idx="3"/>
              <a:endCxn id="6" idx="1"/>
            </p:cNvCxnSpPr>
            <p:nvPr/>
          </p:nvCxnSpPr>
          <p:spPr>
            <a:xfrm>
              <a:off x="3970953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356F6B1-08A4-44FD-9C98-FD20C2378F6B}"/>
                </a:ext>
              </a:extLst>
            </p:cNvPr>
            <p:cNvCxnSpPr/>
            <p:nvPr/>
          </p:nvCxnSpPr>
          <p:spPr>
            <a:xfrm flipV="1">
              <a:off x="4656753" y="406001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289CAF03-B6AE-4E5C-85AA-0C8068BB7BA4}"/>
                    </a:ext>
                  </a:extLst>
                </p:cNvPr>
                <p:cNvSpPr/>
                <p:nvPr/>
              </p:nvSpPr>
              <p:spPr>
                <a:xfrm>
                  <a:off x="4383055" y="356860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289CAF03-B6AE-4E5C-85AA-0C8068BB7BA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83055" y="3568604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3A83687-2D2F-4BC8-B81E-824A8194EA82}"/>
                </a:ext>
              </a:extLst>
            </p:cNvPr>
            <p:cNvCxnSpPr>
              <a:cxnSpLocks/>
            </p:cNvCxnSpPr>
            <p:nvPr/>
          </p:nvCxnSpPr>
          <p:spPr>
            <a:xfrm>
              <a:off x="4930451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8DEFE4C7-5B5A-4A45-A567-19096946CBBA}"/>
                </a:ext>
              </a:extLst>
            </p:cNvPr>
            <p:cNvSpPr/>
            <p:nvPr/>
          </p:nvSpPr>
          <p:spPr>
            <a:xfrm>
              <a:off x="5342553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72624269-87B7-4F81-AE19-F8B39DC33BD4}"/>
                    </a:ext>
                  </a:extLst>
                </p:cNvPr>
                <p:cNvSpPr/>
                <p:nvPr/>
              </p:nvSpPr>
              <p:spPr>
                <a:xfrm>
                  <a:off x="5342553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72624269-87B7-4F81-AE19-F8B39DC33BD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2553" y="5177776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4EAE5CD-26CB-49BE-B60B-8D71C0679847}"/>
                </a:ext>
              </a:extLst>
            </p:cNvPr>
            <p:cNvCxnSpPr>
              <a:stCxn id="14" idx="0"/>
            </p:cNvCxnSpPr>
            <p:nvPr/>
          </p:nvCxnSpPr>
          <p:spPr>
            <a:xfrm flipV="1">
              <a:off x="5616251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90321B-771C-4A01-837D-72C6EDCE0263}"/>
                </a:ext>
              </a:extLst>
            </p:cNvPr>
            <p:cNvCxnSpPr/>
            <p:nvPr/>
          </p:nvCxnSpPr>
          <p:spPr>
            <a:xfrm flipV="1">
              <a:off x="5616251" y="406001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16E5F40A-6EE7-46F9-AB1A-A69147DD31D9}"/>
                    </a:ext>
                  </a:extLst>
                </p:cNvPr>
                <p:cNvSpPr/>
                <p:nvPr/>
              </p:nvSpPr>
              <p:spPr>
                <a:xfrm>
                  <a:off x="5342553" y="3568605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16E5F40A-6EE7-46F9-AB1A-A69147DD31D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42553" y="3568605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9073B52-C19B-4BCF-9E04-C16C2236F660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49" y="4618899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00B22F51-3D58-42BA-AB2C-C8751D3D043F}"/>
                    </a:ext>
                  </a:extLst>
                </p:cNvPr>
                <p:cNvSpPr/>
                <p:nvPr/>
              </p:nvSpPr>
              <p:spPr>
                <a:xfrm>
                  <a:off x="6302051" y="437319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00B22F51-3D58-42BA-AB2C-C8751D3D043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02051" y="4373190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AC50325-1FE1-4458-B879-3F1042ABAD36}"/>
                </a:ext>
              </a:extLst>
            </p:cNvPr>
            <p:cNvCxnSpPr>
              <a:cxnSpLocks/>
            </p:cNvCxnSpPr>
            <p:nvPr/>
          </p:nvCxnSpPr>
          <p:spPr>
            <a:xfrm>
              <a:off x="6849447" y="4618902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724B5D1B-EDDF-46B7-8D36-0890B167F06E}"/>
                    </a:ext>
                  </a:extLst>
                </p:cNvPr>
                <p:cNvSpPr/>
                <p:nvPr/>
              </p:nvSpPr>
              <p:spPr>
                <a:xfrm>
                  <a:off x="7261549" y="517777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724B5D1B-EDDF-46B7-8D36-0890B167F06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1549" y="5177776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5CA90C2B-D8D0-4CFB-AA32-306078342F72}"/>
                </a:ext>
              </a:extLst>
            </p:cNvPr>
            <p:cNvSpPr/>
            <p:nvPr/>
          </p:nvSpPr>
          <p:spPr>
            <a:xfrm>
              <a:off x="7261549" y="437319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3484EEB-FAFB-4D12-9823-28DDF710B5CC}"/>
                </a:ext>
              </a:extLst>
            </p:cNvPr>
            <p:cNvCxnSpPr>
              <a:stCxn id="21" idx="0"/>
              <a:endCxn id="22" idx="2"/>
            </p:cNvCxnSpPr>
            <p:nvPr/>
          </p:nvCxnSpPr>
          <p:spPr>
            <a:xfrm flipV="1">
              <a:off x="7535247" y="486460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Rectangle: Rounded Corners 23">
                  <a:extLst>
                    <a:ext uri="{FF2B5EF4-FFF2-40B4-BE49-F238E27FC236}">
                      <a16:creationId xmlns:a16="http://schemas.microsoft.com/office/drawing/2014/main" id="{71E20937-9C9A-469A-B625-186B841382B8}"/>
                    </a:ext>
                  </a:extLst>
                </p:cNvPr>
                <p:cNvSpPr/>
                <p:nvPr/>
              </p:nvSpPr>
              <p:spPr>
                <a:xfrm>
                  <a:off x="7261549" y="356860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4" name="Rectangle: Rounded Corners 23">
                  <a:extLst>
                    <a:ext uri="{FF2B5EF4-FFF2-40B4-BE49-F238E27FC236}">
                      <a16:creationId xmlns:a16="http://schemas.microsoft.com/office/drawing/2014/main" id="{71E20937-9C9A-469A-B625-186B841382B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61549" y="3568604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 l="-3261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2D28819-722E-429E-B3F4-8139B941D520}"/>
                </a:ext>
              </a:extLst>
            </p:cNvPr>
            <p:cNvCxnSpPr>
              <a:cxnSpLocks/>
            </p:cNvCxnSpPr>
            <p:nvPr/>
          </p:nvCxnSpPr>
          <p:spPr>
            <a:xfrm>
              <a:off x="7808945" y="461889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Rectangle: Rounded Corners 25">
                  <a:extLst>
                    <a:ext uri="{FF2B5EF4-FFF2-40B4-BE49-F238E27FC236}">
                      <a16:creationId xmlns:a16="http://schemas.microsoft.com/office/drawing/2014/main" id="{B17D08E7-E8E0-41C5-BEA4-B9C0CC0AD04D}"/>
                    </a:ext>
                  </a:extLst>
                </p:cNvPr>
                <p:cNvSpPr/>
                <p:nvPr/>
              </p:nvSpPr>
              <p:spPr>
                <a:xfrm>
                  <a:off x="8221046" y="437319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6" name="Rectangle: Rounded Corners 25">
                  <a:extLst>
                    <a:ext uri="{FF2B5EF4-FFF2-40B4-BE49-F238E27FC236}">
                      <a16:creationId xmlns:a16="http://schemas.microsoft.com/office/drawing/2014/main" id="{B17D08E7-E8E0-41C5-BEA4-B9C0CC0AD0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1046" y="4373190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C89CAC1-D50B-403F-B23B-42B87580F975}"/>
                </a:ext>
              </a:extLst>
            </p:cNvPr>
            <p:cNvCxnSpPr/>
            <p:nvPr/>
          </p:nvCxnSpPr>
          <p:spPr>
            <a:xfrm flipV="1">
              <a:off x="7533693" y="406001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92E26D9B-8C7B-EDD0-B365-60D267841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823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91BEA-F176-4D55-96D2-3B0341671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RNNs Based on Application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32090B-1EE4-4679-B6D4-48F068F05972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One-to-one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8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8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PH" sz="2800" b="0" dirty="0">
                    <a:solidFill>
                      <a:sysClr val="windowText" lastClr="000000"/>
                    </a:solidFill>
                  </a:rPr>
                  <a:t>)</a:t>
                </a: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sz="2000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r>
                  <a:rPr lang="en-PH" sz="2000" dirty="0">
                    <a:solidFill>
                      <a:sysClr val="windowText" lastClr="000000"/>
                    </a:solidFill>
                  </a:rPr>
                  <a:t>Ex. Traditional neural network</a:t>
                </a:r>
                <a:endParaRPr lang="en-PH" sz="2000" b="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32090B-1EE4-4679-B6D4-48F068F059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0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26FF1762-67A9-4005-8D0C-CB9749A8030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noFill/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One-to-many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8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=1,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800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PH" dirty="0"/>
                  <a:t>)</a:t>
                </a:r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sz="2000" dirty="0"/>
              </a:p>
              <a:p>
                <a:pPr marL="0" indent="0">
                  <a:buNone/>
                </a:pPr>
                <a:r>
                  <a:rPr lang="en-PH" sz="2000" dirty="0"/>
                  <a:t>Ex. Music generation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26FF1762-67A9-4005-8D0C-CB9749A803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10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745303D0-ECF3-4B0B-8D9D-2015428E5A13}"/>
              </a:ext>
            </a:extLst>
          </p:cNvPr>
          <p:cNvGrpSpPr/>
          <p:nvPr/>
        </p:nvGrpSpPr>
        <p:grpSpPr>
          <a:xfrm>
            <a:off x="2675553" y="2776831"/>
            <a:ext cx="1506894" cy="2100584"/>
            <a:chOff x="838200" y="3369551"/>
            <a:chExt cx="1506894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BE1B6F8A-3A73-4A08-9171-5EBE82E08810}"/>
                    </a:ext>
                  </a:extLst>
                </p:cNvPr>
                <p:cNvSpPr/>
                <p:nvPr/>
              </p:nvSpPr>
              <p:spPr>
                <a:xfrm>
                  <a:off x="1797698" y="4978723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BE1B6F8A-3A73-4A08-9171-5EBE82E0881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97698" y="4978723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25DBAF4-FE1A-44E6-B7F3-E7B7996FE2D1}"/>
                </a:ext>
              </a:extLst>
            </p:cNvPr>
            <p:cNvSpPr/>
            <p:nvPr/>
          </p:nvSpPr>
          <p:spPr>
            <a:xfrm>
              <a:off x="1797698" y="4174137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7C6CA6B-FDC1-481F-A0CF-4FBE50E70C58}"/>
                </a:ext>
              </a:extLst>
            </p:cNvPr>
            <p:cNvCxnSpPr>
              <a:stCxn id="8" idx="0"/>
              <a:endCxn id="9" idx="2"/>
            </p:cNvCxnSpPr>
            <p:nvPr/>
          </p:nvCxnSpPr>
          <p:spPr>
            <a:xfrm flipV="1">
              <a:off x="2071396" y="4665549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52CAAFC2-E204-4425-9063-6544F961234D}"/>
                    </a:ext>
                  </a:extLst>
                </p:cNvPr>
                <p:cNvSpPr/>
                <p:nvPr/>
              </p:nvSpPr>
              <p:spPr>
                <a:xfrm>
                  <a:off x="838200" y="4174137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52CAAFC2-E204-4425-9063-6544F96123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8200" y="4174137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EF6E837-C47B-4756-8CA4-1D6AC740B430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1385596" y="4419843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87645D0-8A5D-4088-A1EC-C1B4367EE174}"/>
                </a:ext>
              </a:extLst>
            </p:cNvPr>
            <p:cNvCxnSpPr/>
            <p:nvPr/>
          </p:nvCxnSpPr>
          <p:spPr>
            <a:xfrm flipV="1">
              <a:off x="2071396" y="3860963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F3B66C2D-669F-45E1-9B86-6CA9547C8305}"/>
                    </a:ext>
                  </a:extLst>
                </p:cNvPr>
                <p:cNvSpPr/>
                <p:nvPr/>
              </p:nvSpPr>
              <p:spPr>
                <a:xfrm>
                  <a:off x="1797698" y="3369551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F3B66C2D-669F-45E1-9B86-6CA9547C830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97698" y="3369551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B20517CC-5AC7-407D-92D4-25949E6D1992}"/>
              </a:ext>
            </a:extLst>
          </p:cNvPr>
          <p:cNvGrpSpPr/>
          <p:nvPr/>
        </p:nvGrpSpPr>
        <p:grpSpPr>
          <a:xfrm>
            <a:off x="6570306" y="2776831"/>
            <a:ext cx="4385388" cy="2100584"/>
            <a:chOff x="6172200" y="2951002"/>
            <a:chExt cx="4385388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Rectangle: Rounded Corners 32">
                  <a:extLst>
                    <a:ext uri="{FF2B5EF4-FFF2-40B4-BE49-F238E27FC236}">
                      <a16:creationId xmlns:a16="http://schemas.microsoft.com/office/drawing/2014/main" id="{D0C6FDA1-8EBF-4F9E-9C02-D1172D75D8CC}"/>
                    </a:ext>
                  </a:extLst>
                </p:cNvPr>
                <p:cNvSpPr/>
                <p:nvPr/>
              </p:nvSpPr>
              <p:spPr>
                <a:xfrm>
                  <a:off x="7131698" y="456017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3" name="Rectangle: Rounded Corners 32">
                  <a:extLst>
                    <a:ext uri="{FF2B5EF4-FFF2-40B4-BE49-F238E27FC236}">
                      <a16:creationId xmlns:a16="http://schemas.microsoft.com/office/drawing/2014/main" id="{D0C6FDA1-8EBF-4F9E-9C02-D1172D75D8C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31698" y="4560174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4E526F8A-4AD8-4727-8FA0-8FC36FDFF148}"/>
                </a:ext>
              </a:extLst>
            </p:cNvPr>
            <p:cNvSpPr/>
            <p:nvPr/>
          </p:nvSpPr>
          <p:spPr>
            <a:xfrm>
              <a:off x="7131698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178C97E-6C32-4CA3-B4BF-76CE8E5C00DD}"/>
                </a:ext>
              </a:extLst>
            </p:cNvPr>
            <p:cNvCxnSpPr>
              <a:stCxn id="33" idx="0"/>
              <a:endCxn id="34" idx="2"/>
            </p:cNvCxnSpPr>
            <p:nvPr/>
          </p:nvCxnSpPr>
          <p:spPr>
            <a:xfrm flipV="1">
              <a:off x="7405396" y="4247000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79412DE0-4AD1-476C-B477-763267BA9EC3}"/>
                    </a:ext>
                  </a:extLst>
                </p:cNvPr>
                <p:cNvSpPr/>
                <p:nvPr/>
              </p:nvSpPr>
              <p:spPr>
                <a:xfrm>
                  <a:off x="6172200" y="3755588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79412DE0-4AD1-476C-B477-763267BA9EC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72200" y="3755588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6DEA173F-76D6-4004-B79D-D0C41B7E191F}"/>
                </a:ext>
              </a:extLst>
            </p:cNvPr>
            <p:cNvCxnSpPr>
              <a:cxnSpLocks/>
              <a:stCxn id="36" idx="3"/>
              <a:endCxn id="34" idx="1"/>
            </p:cNvCxnSpPr>
            <p:nvPr/>
          </p:nvCxnSpPr>
          <p:spPr>
            <a:xfrm>
              <a:off x="6719596" y="4001294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7351CE6-3AC6-41E2-98EF-3677B37BCF84}"/>
                </a:ext>
              </a:extLst>
            </p:cNvPr>
            <p:cNvCxnSpPr/>
            <p:nvPr/>
          </p:nvCxnSpPr>
          <p:spPr>
            <a:xfrm flipV="1">
              <a:off x="7405396" y="3442414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480AF993-AACB-4740-A522-F4E9D63815CA}"/>
                    </a:ext>
                  </a:extLst>
                </p:cNvPr>
                <p:cNvSpPr/>
                <p:nvPr/>
              </p:nvSpPr>
              <p:spPr>
                <a:xfrm>
                  <a:off x="7131698" y="2951002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480AF993-AACB-4740-A522-F4E9D63815C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31698" y="2951002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E700A7FA-D6E8-4C9E-AC4D-B14D4E48B273}"/>
                </a:ext>
              </a:extLst>
            </p:cNvPr>
            <p:cNvSpPr/>
            <p:nvPr/>
          </p:nvSpPr>
          <p:spPr>
            <a:xfrm>
              <a:off x="8091196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ACE7DA38-4FBF-4A2E-9268-6FFB3819D6D5}"/>
                </a:ext>
              </a:extLst>
            </p:cNvPr>
            <p:cNvCxnSpPr/>
            <p:nvPr/>
          </p:nvCxnSpPr>
          <p:spPr>
            <a:xfrm flipV="1">
              <a:off x="8364894" y="3442415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: Rounded Corners 44">
                  <a:extLst>
                    <a:ext uri="{FF2B5EF4-FFF2-40B4-BE49-F238E27FC236}">
                      <a16:creationId xmlns:a16="http://schemas.microsoft.com/office/drawing/2014/main" id="{7B6143F2-8B6E-44FE-A4DF-D9F118EEEDB6}"/>
                    </a:ext>
                  </a:extLst>
                </p:cNvPr>
                <p:cNvSpPr/>
                <p:nvPr/>
              </p:nvSpPr>
              <p:spPr>
                <a:xfrm>
                  <a:off x="8091196" y="2951003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5" name="Rectangle: Rounded Corners 44">
                  <a:extLst>
                    <a:ext uri="{FF2B5EF4-FFF2-40B4-BE49-F238E27FC236}">
                      <a16:creationId xmlns:a16="http://schemas.microsoft.com/office/drawing/2014/main" id="{7B6143F2-8B6E-44FE-A4DF-D9F118EEED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91196" y="2951003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 l="-5495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Rectangle: Rounded Corners 46">
                  <a:extLst>
                    <a:ext uri="{FF2B5EF4-FFF2-40B4-BE49-F238E27FC236}">
                      <a16:creationId xmlns:a16="http://schemas.microsoft.com/office/drawing/2014/main" id="{C958C0C1-3AB7-4A2C-B388-D11FB2C49EAE}"/>
                    </a:ext>
                  </a:extLst>
                </p:cNvPr>
                <p:cNvSpPr/>
                <p:nvPr/>
              </p:nvSpPr>
              <p:spPr>
                <a:xfrm>
                  <a:off x="9050694" y="3755588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7" name="Rectangle: Rounded Corners 46">
                  <a:extLst>
                    <a:ext uri="{FF2B5EF4-FFF2-40B4-BE49-F238E27FC236}">
                      <a16:creationId xmlns:a16="http://schemas.microsoft.com/office/drawing/2014/main" id="{C958C0C1-3AB7-4A2C-B388-D11FB2C49EA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50694" y="3755588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87868A1A-085C-406D-9808-DC9AEE26B3F6}"/>
                </a:ext>
              </a:extLst>
            </p:cNvPr>
            <p:cNvSpPr/>
            <p:nvPr/>
          </p:nvSpPr>
          <p:spPr>
            <a:xfrm>
              <a:off x="10010192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FB083BFD-562C-4BB4-9B5E-908FF04F1F6C}"/>
                    </a:ext>
                  </a:extLst>
                </p:cNvPr>
                <p:cNvSpPr/>
                <p:nvPr/>
              </p:nvSpPr>
              <p:spPr>
                <a:xfrm>
                  <a:off x="10010192" y="2951002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FB083BFD-562C-4BB4-9B5E-908FF04F1F6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010192" y="2951002"/>
                  <a:ext cx="547396" cy="491412"/>
                </a:xfrm>
                <a:prstGeom prst="roundRect">
                  <a:avLst/>
                </a:prstGeom>
                <a:blipFill>
                  <a:blip r:embed="rId12"/>
                  <a:stretch>
                    <a:fillRect l="-13043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5CF1AD09-653E-45CF-BA51-58B204F08CCB}"/>
                </a:ext>
              </a:extLst>
            </p:cNvPr>
            <p:cNvCxnSpPr/>
            <p:nvPr/>
          </p:nvCxnSpPr>
          <p:spPr>
            <a:xfrm flipV="1">
              <a:off x="10282336" y="3442414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Connector: Curved 69">
              <a:extLst>
                <a:ext uri="{FF2B5EF4-FFF2-40B4-BE49-F238E27FC236}">
                  <a16:creationId xmlns:a16="http://schemas.microsoft.com/office/drawing/2014/main" id="{BCFCBEB2-4221-4557-B297-D60292076E21}"/>
                </a:ext>
              </a:extLst>
            </p:cNvPr>
            <p:cNvCxnSpPr>
              <a:stCxn id="39" idx="3"/>
              <a:endCxn id="41" idx="2"/>
            </p:cNvCxnSpPr>
            <p:nvPr/>
          </p:nvCxnSpPr>
          <p:spPr>
            <a:xfrm>
              <a:off x="7679094" y="3196708"/>
              <a:ext cx="685800" cy="1050292"/>
            </a:xfrm>
            <a:prstGeom prst="curvedConnector4">
              <a:avLst>
                <a:gd name="adj1" fmla="val 30045"/>
                <a:gd name="adj2" fmla="val 17802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Connector: Curved 71">
              <a:extLst>
                <a:ext uri="{FF2B5EF4-FFF2-40B4-BE49-F238E27FC236}">
                  <a16:creationId xmlns:a16="http://schemas.microsoft.com/office/drawing/2014/main" id="{48248764-264E-45D3-9A49-64098F4F8DD1}"/>
                </a:ext>
              </a:extLst>
            </p:cNvPr>
            <p:cNvCxnSpPr/>
            <p:nvPr/>
          </p:nvCxnSpPr>
          <p:spPr>
            <a:xfrm>
              <a:off x="8634703" y="3196708"/>
              <a:ext cx="685800" cy="1050292"/>
            </a:xfrm>
            <a:prstGeom prst="curvedConnector4">
              <a:avLst>
                <a:gd name="adj1" fmla="val 30045"/>
                <a:gd name="adj2" fmla="val 17802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Connector: Curved 72">
              <a:extLst>
                <a:ext uri="{FF2B5EF4-FFF2-40B4-BE49-F238E27FC236}">
                  <a16:creationId xmlns:a16="http://schemas.microsoft.com/office/drawing/2014/main" id="{3E9E1E48-4D69-4829-AB8F-817F4FE97590}"/>
                </a:ext>
              </a:extLst>
            </p:cNvPr>
            <p:cNvCxnSpPr/>
            <p:nvPr/>
          </p:nvCxnSpPr>
          <p:spPr>
            <a:xfrm>
              <a:off x="9598090" y="3196708"/>
              <a:ext cx="685800" cy="1050292"/>
            </a:xfrm>
            <a:prstGeom prst="curvedConnector4">
              <a:avLst>
                <a:gd name="adj1" fmla="val 30045"/>
                <a:gd name="adj2" fmla="val 17802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CC47EF-A611-B848-A168-5BF4A441A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55394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91BEA-F176-4D55-96D2-3B0341671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RNNs Based on Application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32090B-1EE4-4679-B6D4-48F068F05972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Many-to-one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&gt;1,</m:t>
                    </m:r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PH" sz="2800" b="0" dirty="0">
                    <a:solidFill>
                      <a:sysClr val="windowText" lastClr="000000"/>
                    </a:solidFill>
                  </a:rPr>
                  <a:t>)</a:t>
                </a: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endParaRPr lang="en-PH" sz="2000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r>
                  <a:rPr lang="en-PH" sz="2000" dirty="0">
                    <a:solidFill>
                      <a:sysClr val="windowText" lastClr="000000"/>
                    </a:solidFill>
                  </a:rPr>
                  <a:t>Ex. Sentiment analysis</a:t>
                </a:r>
                <a:endParaRPr lang="en-PH" sz="2000" b="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32090B-1EE4-4679-B6D4-48F068F059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0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26FF1762-67A9-4005-8D0C-CB9749A8030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noFill/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Many-to-many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i="1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PH" dirty="0"/>
                  <a:t>)</a:t>
                </a:r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sz="2000" dirty="0"/>
              </a:p>
              <a:p>
                <a:pPr marL="0" indent="0">
                  <a:buNone/>
                </a:pPr>
                <a:r>
                  <a:rPr lang="en-PH" sz="2000" dirty="0"/>
                  <a:t>Ex. Name entity recognition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26FF1762-67A9-4005-8D0C-CB9749A803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105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EE690ABF-F71F-45F6-8250-5905F462C3CB}"/>
              </a:ext>
            </a:extLst>
          </p:cNvPr>
          <p:cNvGrpSpPr/>
          <p:nvPr/>
        </p:nvGrpSpPr>
        <p:grpSpPr>
          <a:xfrm>
            <a:off x="1236306" y="2776831"/>
            <a:ext cx="4385388" cy="2100584"/>
            <a:chOff x="894962" y="2951002"/>
            <a:chExt cx="4385388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Rectangle: Rounded Corners 39">
                  <a:extLst>
                    <a:ext uri="{FF2B5EF4-FFF2-40B4-BE49-F238E27FC236}">
                      <a16:creationId xmlns:a16="http://schemas.microsoft.com/office/drawing/2014/main" id="{26EF0B4E-1C3B-4C7A-BE03-62A75D58D06F}"/>
                    </a:ext>
                  </a:extLst>
                </p:cNvPr>
                <p:cNvSpPr/>
                <p:nvPr/>
              </p:nvSpPr>
              <p:spPr>
                <a:xfrm>
                  <a:off x="1854460" y="456017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0" name="Rectangle: Rounded Corners 39">
                  <a:extLst>
                    <a:ext uri="{FF2B5EF4-FFF2-40B4-BE49-F238E27FC236}">
                      <a16:creationId xmlns:a16="http://schemas.microsoft.com/office/drawing/2014/main" id="{26EF0B4E-1C3B-4C7A-BE03-62A75D58D06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54460" y="4560174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E337B1F1-E058-44D8-97F1-835EEEA3CE5C}"/>
                </a:ext>
              </a:extLst>
            </p:cNvPr>
            <p:cNvSpPr/>
            <p:nvPr/>
          </p:nvSpPr>
          <p:spPr>
            <a:xfrm>
              <a:off x="1854460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8AEA8036-3923-46BF-94F2-39A3EFFBC754}"/>
                </a:ext>
              </a:extLst>
            </p:cNvPr>
            <p:cNvCxnSpPr>
              <a:cxnSpLocks/>
              <a:stCxn id="40" idx="0"/>
              <a:endCxn id="42" idx="2"/>
            </p:cNvCxnSpPr>
            <p:nvPr/>
          </p:nvCxnSpPr>
          <p:spPr>
            <a:xfrm flipV="1">
              <a:off x="2128158" y="4247000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C3F4417A-EBFE-4E3A-997C-D4B5A917AB37}"/>
                    </a:ext>
                  </a:extLst>
                </p:cNvPr>
                <p:cNvSpPr/>
                <p:nvPr/>
              </p:nvSpPr>
              <p:spPr>
                <a:xfrm>
                  <a:off x="894962" y="3755588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C3F4417A-EBFE-4E3A-997C-D4B5A917AB3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4962" y="3755588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392E5BD8-35DC-40A9-8E9D-D4FBC24B8A5B}"/>
                </a:ext>
              </a:extLst>
            </p:cNvPr>
            <p:cNvCxnSpPr>
              <a:cxnSpLocks/>
              <a:stCxn id="46" idx="3"/>
              <a:endCxn id="42" idx="1"/>
            </p:cNvCxnSpPr>
            <p:nvPr/>
          </p:nvCxnSpPr>
          <p:spPr>
            <a:xfrm>
              <a:off x="1442358" y="4001294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182CD5C6-6435-4B1C-BE4B-95C586DC3A37}"/>
                </a:ext>
              </a:extLst>
            </p:cNvPr>
            <p:cNvCxnSpPr>
              <a:cxnSpLocks/>
            </p:cNvCxnSpPr>
            <p:nvPr/>
          </p:nvCxnSpPr>
          <p:spPr>
            <a:xfrm>
              <a:off x="2401856" y="4001294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F41D89F4-ADCA-4411-86EB-27932F38C1E1}"/>
                </a:ext>
              </a:extLst>
            </p:cNvPr>
            <p:cNvSpPr/>
            <p:nvPr/>
          </p:nvSpPr>
          <p:spPr>
            <a:xfrm>
              <a:off x="2813958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0AFE172D-657F-4326-AC59-C39D67775A00}"/>
                    </a:ext>
                  </a:extLst>
                </p:cNvPr>
                <p:cNvSpPr/>
                <p:nvPr/>
              </p:nvSpPr>
              <p:spPr>
                <a:xfrm>
                  <a:off x="2813958" y="456017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0AFE172D-657F-4326-AC59-C39D67775A0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13958" y="4560174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A0DB6E79-05F6-407C-AFC6-B59E5ECCB4EB}"/>
                </a:ext>
              </a:extLst>
            </p:cNvPr>
            <p:cNvCxnSpPr>
              <a:cxnSpLocks/>
              <a:stCxn id="56" idx="0"/>
            </p:cNvCxnSpPr>
            <p:nvPr/>
          </p:nvCxnSpPr>
          <p:spPr>
            <a:xfrm flipV="1">
              <a:off x="3087656" y="4247000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51994349-4A90-479D-AA0B-B94018865AC1}"/>
                </a:ext>
              </a:extLst>
            </p:cNvPr>
            <p:cNvCxnSpPr>
              <a:cxnSpLocks/>
            </p:cNvCxnSpPr>
            <p:nvPr/>
          </p:nvCxnSpPr>
          <p:spPr>
            <a:xfrm>
              <a:off x="3361354" y="4001297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7118A500-7D91-4E04-B10C-19E9986B189F}"/>
                    </a:ext>
                  </a:extLst>
                </p:cNvPr>
                <p:cNvSpPr/>
                <p:nvPr/>
              </p:nvSpPr>
              <p:spPr>
                <a:xfrm>
                  <a:off x="3773456" y="3755588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7118A500-7D91-4E04-B10C-19E9986B189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73456" y="3755588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F59EF8DE-997D-4186-9238-521147552C10}"/>
                </a:ext>
              </a:extLst>
            </p:cNvPr>
            <p:cNvCxnSpPr>
              <a:cxnSpLocks/>
            </p:cNvCxnSpPr>
            <p:nvPr/>
          </p:nvCxnSpPr>
          <p:spPr>
            <a:xfrm>
              <a:off x="4320852" y="4001300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94A21774-2C6D-43FA-A05B-A8A2A4BFF252}"/>
                    </a:ext>
                  </a:extLst>
                </p:cNvPr>
                <p:cNvSpPr/>
                <p:nvPr/>
              </p:nvSpPr>
              <p:spPr>
                <a:xfrm>
                  <a:off x="4732954" y="456017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94A21774-2C6D-43FA-A05B-A8A2A4BFF25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32954" y="4560174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 l="-6522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5B63BE8F-6480-4225-9B83-4A96D220B5A8}"/>
                </a:ext>
              </a:extLst>
            </p:cNvPr>
            <p:cNvSpPr/>
            <p:nvPr/>
          </p:nvSpPr>
          <p:spPr>
            <a:xfrm>
              <a:off x="4732954" y="3755588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59A58835-9445-48F1-BD28-3255FEE206DE}"/>
                </a:ext>
              </a:extLst>
            </p:cNvPr>
            <p:cNvCxnSpPr>
              <a:cxnSpLocks/>
              <a:stCxn id="63" idx="0"/>
              <a:endCxn id="64" idx="2"/>
            </p:cNvCxnSpPr>
            <p:nvPr/>
          </p:nvCxnSpPr>
          <p:spPr>
            <a:xfrm flipV="1">
              <a:off x="5006652" y="4247000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A2BE75E6-6FC1-4D89-9515-3D7C4330FEDA}"/>
                    </a:ext>
                  </a:extLst>
                </p:cNvPr>
                <p:cNvSpPr/>
                <p:nvPr/>
              </p:nvSpPr>
              <p:spPr>
                <a:xfrm>
                  <a:off x="4732954" y="2951002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PH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A2BE75E6-6FC1-4D89-9515-3D7C4330FED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32954" y="2951002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38F37DAD-5F9A-4FA1-81FF-8CE046BAD237}"/>
                </a:ext>
              </a:extLst>
            </p:cNvPr>
            <p:cNvCxnSpPr/>
            <p:nvPr/>
          </p:nvCxnSpPr>
          <p:spPr>
            <a:xfrm flipV="1">
              <a:off x="5005098" y="3442414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4F3E82F-A88E-448C-82BF-22FD880D84B7}"/>
              </a:ext>
            </a:extLst>
          </p:cNvPr>
          <p:cNvGrpSpPr/>
          <p:nvPr/>
        </p:nvGrpSpPr>
        <p:grpSpPr>
          <a:xfrm>
            <a:off x="6570306" y="2776831"/>
            <a:ext cx="4385388" cy="2100584"/>
            <a:chOff x="6090557" y="2884359"/>
            <a:chExt cx="4385388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AEC22D30-F3E4-4735-846C-4E8B085A30DB}"/>
                    </a:ext>
                  </a:extLst>
                </p:cNvPr>
                <p:cNvSpPr/>
                <p:nvPr/>
              </p:nvSpPr>
              <p:spPr>
                <a:xfrm>
                  <a:off x="7050055" y="4493531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AEC22D30-F3E4-4735-846C-4E8B085A30D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50055" y="4493531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31F3436C-D39E-43D4-B159-BFDEB0A797DE}"/>
                </a:ext>
              </a:extLst>
            </p:cNvPr>
            <p:cNvSpPr/>
            <p:nvPr/>
          </p:nvSpPr>
          <p:spPr>
            <a:xfrm>
              <a:off x="7050055" y="3688945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DE1CFDA9-67E9-4231-97EF-D159743E29EF}"/>
                </a:ext>
              </a:extLst>
            </p:cNvPr>
            <p:cNvCxnSpPr>
              <a:stCxn id="75" idx="0"/>
              <a:endCxn id="76" idx="2"/>
            </p:cNvCxnSpPr>
            <p:nvPr/>
          </p:nvCxnSpPr>
          <p:spPr>
            <a:xfrm flipV="1">
              <a:off x="7323753" y="418035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Rectangle: Rounded Corners 77">
                  <a:extLst>
                    <a:ext uri="{FF2B5EF4-FFF2-40B4-BE49-F238E27FC236}">
                      <a16:creationId xmlns:a16="http://schemas.microsoft.com/office/drawing/2014/main" id="{B0B4709C-50F9-4885-9DD6-7FD19541EF98}"/>
                    </a:ext>
                  </a:extLst>
                </p:cNvPr>
                <p:cNvSpPr/>
                <p:nvPr/>
              </p:nvSpPr>
              <p:spPr>
                <a:xfrm>
                  <a:off x="6090557" y="3688945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78" name="Rectangle: Rounded Corners 77">
                  <a:extLst>
                    <a:ext uri="{FF2B5EF4-FFF2-40B4-BE49-F238E27FC236}">
                      <a16:creationId xmlns:a16="http://schemas.microsoft.com/office/drawing/2014/main" id="{B0B4709C-50F9-4885-9DD6-7FD19541EF9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90557" y="3688945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58B163F9-D1C5-48C7-9D80-A14445B66FCC}"/>
                </a:ext>
              </a:extLst>
            </p:cNvPr>
            <p:cNvCxnSpPr>
              <a:cxnSpLocks/>
              <a:stCxn id="78" idx="3"/>
              <a:endCxn id="76" idx="1"/>
            </p:cNvCxnSpPr>
            <p:nvPr/>
          </p:nvCxnSpPr>
          <p:spPr>
            <a:xfrm>
              <a:off x="6637953" y="3934651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3AEF4A2C-478C-491E-8704-B5F07D1BD52D}"/>
                </a:ext>
              </a:extLst>
            </p:cNvPr>
            <p:cNvCxnSpPr/>
            <p:nvPr/>
          </p:nvCxnSpPr>
          <p:spPr>
            <a:xfrm flipV="1">
              <a:off x="7323753" y="3375771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8D216347-3FDC-4160-8862-32DB179B3A6A}"/>
                    </a:ext>
                  </a:extLst>
                </p:cNvPr>
                <p:cNvSpPr/>
                <p:nvPr/>
              </p:nvSpPr>
              <p:spPr>
                <a:xfrm>
                  <a:off x="7050055" y="2884359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8D216347-3FDC-4160-8862-32DB179B3A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50055" y="2884359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F7FB939A-3411-4DF6-9BFF-8ACB248B0900}"/>
                </a:ext>
              </a:extLst>
            </p:cNvPr>
            <p:cNvCxnSpPr>
              <a:cxnSpLocks/>
            </p:cNvCxnSpPr>
            <p:nvPr/>
          </p:nvCxnSpPr>
          <p:spPr>
            <a:xfrm>
              <a:off x="7597451" y="3934651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FB0AAC20-4A67-4E43-BFC1-F29247F7B8C4}"/>
                </a:ext>
              </a:extLst>
            </p:cNvPr>
            <p:cNvSpPr/>
            <p:nvPr/>
          </p:nvSpPr>
          <p:spPr>
            <a:xfrm>
              <a:off x="8009553" y="3688945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4" name="Rectangle: Rounded Corners 83">
                  <a:extLst>
                    <a:ext uri="{FF2B5EF4-FFF2-40B4-BE49-F238E27FC236}">
                      <a16:creationId xmlns:a16="http://schemas.microsoft.com/office/drawing/2014/main" id="{F2E02DD0-0666-446F-A76C-50EF19D2F7FA}"/>
                    </a:ext>
                  </a:extLst>
                </p:cNvPr>
                <p:cNvSpPr/>
                <p:nvPr/>
              </p:nvSpPr>
              <p:spPr>
                <a:xfrm>
                  <a:off x="8009553" y="4493531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4" name="Rectangle: Rounded Corners 83">
                  <a:extLst>
                    <a:ext uri="{FF2B5EF4-FFF2-40B4-BE49-F238E27FC236}">
                      <a16:creationId xmlns:a16="http://schemas.microsoft.com/office/drawing/2014/main" id="{F2E02DD0-0666-446F-A76C-50EF19D2F7F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09553" y="4493531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E677E8D6-10BF-4F85-A245-A513A69A89E0}"/>
                </a:ext>
              </a:extLst>
            </p:cNvPr>
            <p:cNvCxnSpPr>
              <a:stCxn id="84" idx="0"/>
            </p:cNvCxnSpPr>
            <p:nvPr/>
          </p:nvCxnSpPr>
          <p:spPr>
            <a:xfrm flipV="1">
              <a:off x="8283251" y="418035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4786B196-8187-40AE-AE85-DAF6B0F69FD0}"/>
                </a:ext>
              </a:extLst>
            </p:cNvPr>
            <p:cNvCxnSpPr/>
            <p:nvPr/>
          </p:nvCxnSpPr>
          <p:spPr>
            <a:xfrm flipV="1">
              <a:off x="8283251" y="337577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DF09C78F-0230-4350-B1ED-662E75B157C4}"/>
                    </a:ext>
                  </a:extLst>
                </p:cNvPr>
                <p:cNvSpPr/>
                <p:nvPr/>
              </p:nvSpPr>
              <p:spPr>
                <a:xfrm>
                  <a:off x="8009553" y="2884360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DF09C78F-0230-4350-B1ED-662E75B157C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09553" y="2884360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 l="-5495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AE78778D-AF87-428C-B551-5CE076A72A83}"/>
                </a:ext>
              </a:extLst>
            </p:cNvPr>
            <p:cNvCxnSpPr>
              <a:cxnSpLocks/>
            </p:cNvCxnSpPr>
            <p:nvPr/>
          </p:nvCxnSpPr>
          <p:spPr>
            <a:xfrm>
              <a:off x="8556949" y="3934654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Rectangle: Rounded Corners 88">
                  <a:extLst>
                    <a:ext uri="{FF2B5EF4-FFF2-40B4-BE49-F238E27FC236}">
                      <a16:creationId xmlns:a16="http://schemas.microsoft.com/office/drawing/2014/main" id="{D9887C99-EB6A-464B-BA7F-4D432743BD57}"/>
                    </a:ext>
                  </a:extLst>
                </p:cNvPr>
                <p:cNvSpPr/>
                <p:nvPr/>
              </p:nvSpPr>
              <p:spPr>
                <a:xfrm>
                  <a:off x="8969051" y="3688945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89" name="Rectangle: Rounded Corners 88">
                  <a:extLst>
                    <a:ext uri="{FF2B5EF4-FFF2-40B4-BE49-F238E27FC236}">
                      <a16:creationId xmlns:a16="http://schemas.microsoft.com/office/drawing/2014/main" id="{D9887C99-EB6A-464B-BA7F-4D432743BD5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69051" y="3688945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00CE92AD-BF68-4BDA-86E6-560422145CF9}"/>
                </a:ext>
              </a:extLst>
            </p:cNvPr>
            <p:cNvCxnSpPr>
              <a:cxnSpLocks/>
            </p:cNvCxnSpPr>
            <p:nvPr/>
          </p:nvCxnSpPr>
          <p:spPr>
            <a:xfrm>
              <a:off x="9516447" y="3934657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Rectangle: Rounded Corners 90">
                  <a:extLst>
                    <a:ext uri="{FF2B5EF4-FFF2-40B4-BE49-F238E27FC236}">
                      <a16:creationId xmlns:a16="http://schemas.microsoft.com/office/drawing/2014/main" id="{40F96B57-40E1-4A8A-8D68-2CBD8A4FA517}"/>
                    </a:ext>
                  </a:extLst>
                </p:cNvPr>
                <p:cNvSpPr/>
                <p:nvPr/>
              </p:nvSpPr>
              <p:spPr>
                <a:xfrm>
                  <a:off x="9928549" y="4493531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PH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91" name="Rectangle: Rounded Corners 90">
                  <a:extLst>
                    <a:ext uri="{FF2B5EF4-FFF2-40B4-BE49-F238E27FC236}">
                      <a16:creationId xmlns:a16="http://schemas.microsoft.com/office/drawing/2014/main" id="{40F96B57-40E1-4A8A-8D68-2CBD8A4FA51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28549" y="4493531"/>
                  <a:ext cx="547396" cy="491412"/>
                </a:xfrm>
                <a:prstGeom prst="round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D83BDCC7-8FE0-4818-B025-D08AA0ED3E86}"/>
                </a:ext>
              </a:extLst>
            </p:cNvPr>
            <p:cNvSpPr/>
            <p:nvPr/>
          </p:nvSpPr>
          <p:spPr>
            <a:xfrm>
              <a:off x="9928549" y="3688945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46790E52-F598-471B-AFC4-C8B319F3FC71}"/>
                </a:ext>
              </a:extLst>
            </p:cNvPr>
            <p:cNvCxnSpPr>
              <a:stCxn id="91" idx="0"/>
              <a:endCxn id="92" idx="2"/>
            </p:cNvCxnSpPr>
            <p:nvPr/>
          </p:nvCxnSpPr>
          <p:spPr>
            <a:xfrm flipV="1">
              <a:off x="10202247" y="418035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Rectangle: Rounded Corners 93">
                  <a:extLst>
                    <a:ext uri="{FF2B5EF4-FFF2-40B4-BE49-F238E27FC236}">
                      <a16:creationId xmlns:a16="http://schemas.microsoft.com/office/drawing/2014/main" id="{CB31180F-EFA0-460A-BB97-90187CCBA023}"/>
                    </a:ext>
                  </a:extLst>
                </p:cNvPr>
                <p:cNvSpPr/>
                <p:nvPr/>
              </p:nvSpPr>
              <p:spPr>
                <a:xfrm>
                  <a:off x="9928549" y="2884359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PH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94" name="Rectangle: Rounded Corners 93">
                  <a:extLst>
                    <a:ext uri="{FF2B5EF4-FFF2-40B4-BE49-F238E27FC236}">
                      <a16:creationId xmlns:a16="http://schemas.microsoft.com/office/drawing/2014/main" id="{CB31180F-EFA0-460A-BB97-90187CCBA02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28549" y="2884359"/>
                  <a:ext cx="547396" cy="491412"/>
                </a:xfrm>
                <a:prstGeom prst="roundRect">
                  <a:avLst/>
                </a:prstGeom>
                <a:blipFill>
                  <a:blip r:embed="rId13"/>
                  <a:stretch>
                    <a:fillRect l="-5435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40F06B65-F6B1-4A6D-AEC1-EB94E567D7C1}"/>
                </a:ext>
              </a:extLst>
            </p:cNvPr>
            <p:cNvCxnSpPr/>
            <p:nvPr/>
          </p:nvCxnSpPr>
          <p:spPr>
            <a:xfrm flipV="1">
              <a:off x="10200693" y="3375771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0B1F85-0D96-CD75-6BB2-A5B89C55F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30950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29314-F66F-4830-8ADC-6EE5DCA9B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RNNs Based on Application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A333018-190A-45E2-96C3-A8D2ADF795D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ln>
                <a:noFill/>
              </a:ln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PH" dirty="0"/>
                  <a:t>Many-to-many*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PH" b="0" i="1" smtClean="0">
                        <a:solidFill>
                          <a:sysClr val="windowText" lastClr="000000"/>
                        </a:solidFill>
                        <a:latin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PH" dirty="0"/>
                  <a:t>)</a:t>
                </a:r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dirty="0"/>
              </a:p>
              <a:p>
                <a:pPr marL="0" indent="0">
                  <a:buNone/>
                </a:pPr>
                <a:endParaRPr lang="en-PH" sz="1800" dirty="0">
                  <a:solidFill>
                    <a:sysClr val="windowText" lastClr="000000"/>
                  </a:solidFill>
                </a:endParaRPr>
              </a:p>
              <a:p>
                <a:pPr marL="0" indent="0">
                  <a:buNone/>
                </a:pPr>
                <a:r>
                  <a:rPr lang="en-PH" sz="1800" dirty="0">
                    <a:solidFill>
                      <a:sysClr val="windowText" lastClr="000000"/>
                    </a:solidFill>
                  </a:rPr>
                  <a:t>Ex. Machine translation</a:t>
                </a:r>
                <a:endParaRPr lang="en-PH" sz="1800" dirty="0"/>
              </a:p>
              <a:p>
                <a:pPr marL="0" indent="0">
                  <a:buNone/>
                </a:pPr>
                <a:endParaRPr lang="en-PH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A333018-190A-45E2-96C3-A8D2ADF795D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112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3" name="Group 72">
            <a:extLst>
              <a:ext uri="{FF2B5EF4-FFF2-40B4-BE49-F238E27FC236}">
                <a16:creationId xmlns:a16="http://schemas.microsoft.com/office/drawing/2014/main" id="{8907D8B1-4E6B-4C12-BC84-624AB4AF8ACF}"/>
              </a:ext>
            </a:extLst>
          </p:cNvPr>
          <p:cNvGrpSpPr/>
          <p:nvPr/>
        </p:nvGrpSpPr>
        <p:grpSpPr>
          <a:xfrm>
            <a:off x="1979641" y="2951002"/>
            <a:ext cx="8232714" cy="2100584"/>
            <a:chOff x="1787591" y="2624414"/>
            <a:chExt cx="8232714" cy="21005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Rectangle: Rounded Corners 26">
                  <a:extLst>
                    <a:ext uri="{FF2B5EF4-FFF2-40B4-BE49-F238E27FC236}">
                      <a16:creationId xmlns:a16="http://schemas.microsoft.com/office/drawing/2014/main" id="{C76D53B2-D538-4582-B5F2-6A985B480E80}"/>
                    </a:ext>
                  </a:extLst>
                </p:cNvPr>
                <p:cNvSpPr/>
                <p:nvPr/>
              </p:nvSpPr>
              <p:spPr>
                <a:xfrm>
                  <a:off x="2747089" y="423358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27" name="Rectangle: Rounded Corners 26">
                  <a:extLst>
                    <a:ext uri="{FF2B5EF4-FFF2-40B4-BE49-F238E27FC236}">
                      <a16:creationId xmlns:a16="http://schemas.microsoft.com/office/drawing/2014/main" id="{C76D53B2-D538-4582-B5F2-6A985B480E8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47089" y="4233586"/>
                  <a:ext cx="547396" cy="491412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A9534216-34D8-4E57-9993-D0466425DCDD}"/>
                </a:ext>
              </a:extLst>
            </p:cNvPr>
            <p:cNvSpPr/>
            <p:nvPr/>
          </p:nvSpPr>
          <p:spPr>
            <a:xfrm>
              <a:off x="2747089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A32E0F52-B1E3-41A4-B2EB-8C1A693E1043}"/>
                </a:ext>
              </a:extLst>
            </p:cNvPr>
            <p:cNvCxnSpPr>
              <a:stCxn id="27" idx="0"/>
              <a:endCxn id="28" idx="2"/>
            </p:cNvCxnSpPr>
            <p:nvPr/>
          </p:nvCxnSpPr>
          <p:spPr>
            <a:xfrm flipV="1">
              <a:off x="3020787" y="392041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FDA05E17-CF48-41FD-8AAD-491C7E0390A5}"/>
                    </a:ext>
                  </a:extLst>
                </p:cNvPr>
                <p:cNvSpPr/>
                <p:nvPr/>
              </p:nvSpPr>
              <p:spPr>
                <a:xfrm>
                  <a:off x="1787591" y="3429000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FDA05E17-CF48-41FD-8AAD-491C7E0390A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87591" y="3429000"/>
                  <a:ext cx="547396" cy="491412"/>
                </a:xfrm>
                <a:prstGeom prst="roundRect">
                  <a:avLst/>
                </a:prstGeom>
                <a:blipFill>
                  <a:blip r:embed="rId4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631C005B-1986-4B19-A1B7-C8E5562761DC}"/>
                </a:ext>
              </a:extLst>
            </p:cNvPr>
            <p:cNvCxnSpPr>
              <a:cxnSpLocks/>
              <a:stCxn id="30" idx="3"/>
              <a:endCxn id="28" idx="1"/>
            </p:cNvCxnSpPr>
            <p:nvPr/>
          </p:nvCxnSpPr>
          <p:spPr>
            <a:xfrm>
              <a:off x="2334987" y="367470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0FBB9BF-9D1C-431E-8BCF-1E4A5B6799C7}"/>
                </a:ext>
              </a:extLst>
            </p:cNvPr>
            <p:cNvCxnSpPr>
              <a:cxnSpLocks/>
            </p:cNvCxnSpPr>
            <p:nvPr/>
          </p:nvCxnSpPr>
          <p:spPr>
            <a:xfrm>
              <a:off x="3294485" y="367470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0E661DE-C3F5-452D-9EE3-128A170677C9}"/>
                </a:ext>
              </a:extLst>
            </p:cNvPr>
            <p:cNvSpPr/>
            <p:nvPr/>
          </p:nvSpPr>
          <p:spPr>
            <a:xfrm>
              <a:off x="3706587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47362356-F27E-4EF7-970C-48DDCD281D6B}"/>
                    </a:ext>
                  </a:extLst>
                </p:cNvPr>
                <p:cNvSpPr/>
                <p:nvPr/>
              </p:nvSpPr>
              <p:spPr>
                <a:xfrm>
                  <a:off x="3706587" y="423358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47362356-F27E-4EF7-970C-48DDCD281D6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06587" y="4233586"/>
                  <a:ext cx="547396" cy="491412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5C4EF3F1-0B2B-4093-8989-F98B913DA1EB}"/>
                </a:ext>
              </a:extLst>
            </p:cNvPr>
            <p:cNvCxnSpPr>
              <a:stCxn id="36" idx="0"/>
            </p:cNvCxnSpPr>
            <p:nvPr/>
          </p:nvCxnSpPr>
          <p:spPr>
            <a:xfrm flipV="1">
              <a:off x="3980285" y="392041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B878CD3D-335D-430C-ADE5-A1318D4C851E}"/>
                </a:ext>
              </a:extLst>
            </p:cNvPr>
            <p:cNvCxnSpPr>
              <a:cxnSpLocks/>
            </p:cNvCxnSpPr>
            <p:nvPr/>
          </p:nvCxnSpPr>
          <p:spPr>
            <a:xfrm>
              <a:off x="4253983" y="3674709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Rectangle: Rounded Corners 40">
                  <a:extLst>
                    <a:ext uri="{FF2B5EF4-FFF2-40B4-BE49-F238E27FC236}">
                      <a16:creationId xmlns:a16="http://schemas.microsoft.com/office/drawing/2014/main" id="{DCAB9FD1-03A3-4336-A743-0B3D9C43E0F6}"/>
                    </a:ext>
                  </a:extLst>
                </p:cNvPr>
                <p:cNvSpPr/>
                <p:nvPr/>
              </p:nvSpPr>
              <p:spPr>
                <a:xfrm>
                  <a:off x="4666085" y="342900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1" name="Rectangle: Rounded Corners 40">
                  <a:extLst>
                    <a:ext uri="{FF2B5EF4-FFF2-40B4-BE49-F238E27FC236}">
                      <a16:creationId xmlns:a16="http://schemas.microsoft.com/office/drawing/2014/main" id="{DCAB9FD1-03A3-4336-A743-0B3D9C43E0F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66085" y="3429000"/>
                  <a:ext cx="547396" cy="491412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E70FAD4A-8413-4C92-819D-A328210CDEF3}"/>
                </a:ext>
              </a:extLst>
            </p:cNvPr>
            <p:cNvCxnSpPr>
              <a:cxnSpLocks/>
            </p:cNvCxnSpPr>
            <p:nvPr/>
          </p:nvCxnSpPr>
          <p:spPr>
            <a:xfrm>
              <a:off x="5213481" y="3674712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FACA6413-AA5D-49A0-9157-87CC35A0B988}"/>
                    </a:ext>
                  </a:extLst>
                </p:cNvPr>
                <p:cNvSpPr/>
                <p:nvPr/>
              </p:nvSpPr>
              <p:spPr>
                <a:xfrm>
                  <a:off x="5625583" y="4233586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FACA6413-AA5D-49A0-9157-87CC35A0B98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25583" y="4233586"/>
                  <a:ext cx="547396" cy="491412"/>
                </a:xfrm>
                <a:prstGeom prst="roundRect">
                  <a:avLst/>
                </a:prstGeom>
                <a:blipFill>
                  <a:blip r:embed="rId7"/>
                  <a:stretch>
                    <a:fillRect l="-6522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0895F0A0-2C30-4C7B-ACE7-721E0ACCB28F}"/>
                </a:ext>
              </a:extLst>
            </p:cNvPr>
            <p:cNvSpPr/>
            <p:nvPr/>
          </p:nvSpPr>
          <p:spPr>
            <a:xfrm>
              <a:off x="5625583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93B99F9-A212-4941-B8E6-89CCA6257FF2}"/>
                </a:ext>
              </a:extLst>
            </p:cNvPr>
            <p:cNvCxnSpPr>
              <a:stCxn id="43" idx="0"/>
              <a:endCxn id="44" idx="2"/>
            </p:cNvCxnSpPr>
            <p:nvPr/>
          </p:nvCxnSpPr>
          <p:spPr>
            <a:xfrm flipV="1">
              <a:off x="5899281" y="3920412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1603B48-FD59-4F96-A03A-EFFCDAF77948}"/>
                </a:ext>
              </a:extLst>
            </p:cNvPr>
            <p:cNvCxnSpPr>
              <a:cxnSpLocks/>
            </p:cNvCxnSpPr>
            <p:nvPr/>
          </p:nvCxnSpPr>
          <p:spPr>
            <a:xfrm>
              <a:off x="6172979" y="367470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D19DC37F-3565-4324-91AC-DD7D323F5348}"/>
                </a:ext>
              </a:extLst>
            </p:cNvPr>
            <p:cNvSpPr/>
            <p:nvPr/>
          </p:nvSpPr>
          <p:spPr>
            <a:xfrm>
              <a:off x="6594415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C922CB6A-80AA-4990-999F-12114245297D}"/>
                </a:ext>
              </a:extLst>
            </p:cNvPr>
            <p:cNvCxnSpPr/>
            <p:nvPr/>
          </p:nvCxnSpPr>
          <p:spPr>
            <a:xfrm flipV="1">
              <a:off x="6868113" y="311582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7F74A1EC-F254-4F00-9069-7549F772D9D5}"/>
                    </a:ext>
                  </a:extLst>
                </p:cNvPr>
                <p:cNvSpPr/>
                <p:nvPr/>
              </p:nvSpPr>
              <p:spPr>
                <a:xfrm>
                  <a:off x="6594415" y="262441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7F74A1EC-F254-4F00-9069-7549F772D9D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94415" y="2624414"/>
                  <a:ext cx="547396" cy="491412"/>
                </a:xfrm>
                <a:prstGeom prst="roundRect">
                  <a:avLst/>
                </a:prstGeom>
                <a:blipFill>
                  <a:blip r:embed="rId8"/>
                  <a:stretch>
                    <a:fillRect l="-4348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D56D7E6A-8A79-4A23-8B02-DF2C7CCB409D}"/>
                </a:ext>
              </a:extLst>
            </p:cNvPr>
            <p:cNvCxnSpPr>
              <a:cxnSpLocks/>
            </p:cNvCxnSpPr>
            <p:nvPr/>
          </p:nvCxnSpPr>
          <p:spPr>
            <a:xfrm>
              <a:off x="7141811" y="3674706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DCA9B6B5-400A-40DC-8E20-C724DC014C27}"/>
                </a:ext>
              </a:extLst>
            </p:cNvPr>
            <p:cNvSpPr/>
            <p:nvPr/>
          </p:nvSpPr>
          <p:spPr>
            <a:xfrm>
              <a:off x="7553913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9CB57743-AF92-49A2-B95C-1586B0BB73E9}"/>
                </a:ext>
              </a:extLst>
            </p:cNvPr>
            <p:cNvCxnSpPr/>
            <p:nvPr/>
          </p:nvCxnSpPr>
          <p:spPr>
            <a:xfrm flipV="1">
              <a:off x="7827611" y="311582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26C5CC8C-2B79-47CE-8364-AB702EE5F039}"/>
                    </a:ext>
                  </a:extLst>
                </p:cNvPr>
                <p:cNvSpPr/>
                <p:nvPr/>
              </p:nvSpPr>
              <p:spPr>
                <a:xfrm>
                  <a:off x="7553913" y="2624415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2" name="Rectangle: Rounded Corners 61">
                  <a:extLst>
                    <a:ext uri="{FF2B5EF4-FFF2-40B4-BE49-F238E27FC236}">
                      <a16:creationId xmlns:a16="http://schemas.microsoft.com/office/drawing/2014/main" id="{26C5CC8C-2B79-47CE-8364-AB702EE5F03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53913" y="2624415"/>
                  <a:ext cx="547396" cy="491412"/>
                </a:xfrm>
                <a:prstGeom prst="roundRect">
                  <a:avLst/>
                </a:prstGeom>
                <a:blipFill>
                  <a:blip r:embed="rId9"/>
                  <a:stretch>
                    <a:fillRect l="-5495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3B0C9D80-DFE4-469E-8C2E-EFC3C29B481F}"/>
                </a:ext>
              </a:extLst>
            </p:cNvPr>
            <p:cNvCxnSpPr>
              <a:cxnSpLocks/>
            </p:cNvCxnSpPr>
            <p:nvPr/>
          </p:nvCxnSpPr>
          <p:spPr>
            <a:xfrm>
              <a:off x="8101309" y="3674709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Rectangle: Rounded Corners 63">
                  <a:extLst>
                    <a:ext uri="{FF2B5EF4-FFF2-40B4-BE49-F238E27FC236}">
                      <a16:creationId xmlns:a16="http://schemas.microsoft.com/office/drawing/2014/main" id="{C3700C18-924F-4EAD-B16E-76E5A8A6A899}"/>
                    </a:ext>
                  </a:extLst>
                </p:cNvPr>
                <p:cNvSpPr/>
                <p:nvPr/>
              </p:nvSpPr>
              <p:spPr>
                <a:xfrm>
                  <a:off x="8513411" y="3429000"/>
                  <a:ext cx="547396" cy="491412"/>
                </a:xfrm>
                <a:prstGeom prst="round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4" name="Rectangle: Rounded Corners 63">
                  <a:extLst>
                    <a:ext uri="{FF2B5EF4-FFF2-40B4-BE49-F238E27FC236}">
                      <a16:creationId xmlns:a16="http://schemas.microsoft.com/office/drawing/2014/main" id="{C3700C18-924F-4EAD-B16E-76E5A8A6A89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13411" y="3429000"/>
                  <a:ext cx="547396" cy="491412"/>
                </a:xfrm>
                <a:prstGeom prst="roundRect">
                  <a:avLst/>
                </a:prstGeom>
                <a:blipFill>
                  <a:blip r:embed="rId10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9FA142ED-999E-4F90-996F-D1A583F37542}"/>
                </a:ext>
              </a:extLst>
            </p:cNvPr>
            <p:cNvCxnSpPr>
              <a:cxnSpLocks/>
            </p:cNvCxnSpPr>
            <p:nvPr/>
          </p:nvCxnSpPr>
          <p:spPr>
            <a:xfrm>
              <a:off x="9060807" y="3674712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A4CD988B-BE2A-4567-8E83-90C016C68BE9}"/>
                </a:ext>
              </a:extLst>
            </p:cNvPr>
            <p:cNvSpPr/>
            <p:nvPr/>
          </p:nvSpPr>
          <p:spPr>
            <a:xfrm>
              <a:off x="9472909" y="3429000"/>
              <a:ext cx="547396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06788E1C-DC4D-46FC-9FFE-707CCB81D47E}"/>
                    </a:ext>
                  </a:extLst>
                </p:cNvPr>
                <p:cNvSpPr/>
                <p:nvPr/>
              </p:nvSpPr>
              <p:spPr>
                <a:xfrm>
                  <a:off x="9472909" y="2624414"/>
                  <a:ext cx="547396" cy="491412"/>
                </a:xfrm>
                <a:prstGeom prst="roundRect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PH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oMath>
                    </m:oMathPara>
                  </a14:m>
                  <a:endParaRPr lang="en-PH" dirty="0"/>
                </a:p>
              </p:txBody>
            </p:sp>
          </mc:Choice>
          <mc:Fallback xmlns=""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06788E1C-DC4D-46FC-9FFE-707CCB81D47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72909" y="2624414"/>
                  <a:ext cx="547396" cy="491412"/>
                </a:xfrm>
                <a:prstGeom prst="roundRect">
                  <a:avLst/>
                </a:prstGeom>
                <a:blipFill>
                  <a:blip r:embed="rId11"/>
                  <a:stretch>
                    <a:fillRect l="-13043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B0BD2C9C-CA31-4CAA-802F-F8E09AE5F80E}"/>
                </a:ext>
              </a:extLst>
            </p:cNvPr>
            <p:cNvCxnSpPr/>
            <p:nvPr/>
          </p:nvCxnSpPr>
          <p:spPr>
            <a:xfrm flipV="1">
              <a:off x="9745053" y="3115826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2BD12-4494-DA54-F201-82F592698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71822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RNNs Based on Application</a:t>
            </a:r>
            <a:endParaRPr lang="en-PH" dirty="0"/>
          </a:p>
        </p:txBody>
      </p: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3C38BC65-B994-4340-9146-0A239D469874}"/>
              </a:ext>
            </a:extLst>
          </p:cNvPr>
          <p:cNvGraphicFramePr>
            <a:graphicFrameLocks/>
          </p:cNvGraphicFramePr>
          <p:nvPr/>
        </p:nvGraphicFramePr>
        <p:xfrm>
          <a:off x="838200" y="1825625"/>
          <a:ext cx="10515597" cy="5834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</a:tblGrid>
              <a:tr h="583406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</a:rPr>
                        <a:t>Type of RNN</a:t>
                      </a:r>
                      <a:endParaRPr lang="en-PH" sz="16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</a:rPr>
                        <a:t>Illustration</a:t>
                      </a:r>
                      <a:endParaRPr lang="en-PH" sz="16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ysClr val="windowText" lastClr="000000"/>
                          </a:solidFill>
                        </a:rPr>
                        <a:t>Example</a:t>
                      </a:r>
                      <a:endParaRPr lang="en-PH" sz="16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56445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3" name="Table 4">
                <a:extLst>
                  <a:ext uri="{FF2B5EF4-FFF2-40B4-BE49-F238E27FC236}">
                    <a16:creationId xmlns:a16="http://schemas.microsoft.com/office/drawing/2014/main" id="{A7D842A0-12E9-4F6E-A487-1BBE9C206AB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026365693"/>
                  </p:ext>
                </p:extLst>
              </p:nvPr>
            </p:nvGraphicFramePr>
            <p:xfrm>
              <a:off x="838200" y="2407050"/>
              <a:ext cx="10515597" cy="381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5199">
                      <a:extLst>
                        <a:ext uri="{9D8B030D-6E8A-4147-A177-3AD203B41FA5}">
                          <a16:colId xmlns:a16="http://schemas.microsoft.com/office/drawing/2014/main" val="980378156"/>
                        </a:ext>
                      </a:extLst>
                    </a:gridCol>
                    <a:gridCol w="3505199">
                      <a:extLst>
                        <a:ext uri="{9D8B030D-6E8A-4147-A177-3AD203B41FA5}">
                          <a16:colId xmlns:a16="http://schemas.microsoft.com/office/drawing/2014/main" val="4199990848"/>
                        </a:ext>
                      </a:extLst>
                    </a:gridCol>
                    <a:gridCol w="3505199">
                      <a:extLst>
                        <a:ext uri="{9D8B030D-6E8A-4147-A177-3AD203B41FA5}">
                          <a16:colId xmlns:a16="http://schemas.microsoft.com/office/drawing/2014/main" val="2042654126"/>
                        </a:ext>
                      </a:extLst>
                    </a:gridCol>
                  </a:tblGrid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One-to-one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b="0" dirty="0">
                            <a:ln>
                              <a:solidFill>
                                <a:sysClr val="windowText" lastClr="000000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Traditional neural network</a:t>
                          </a:r>
                          <a:endParaRPr lang="en-PH" sz="16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60061298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One-to-many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=1,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&gt;1</m:t>
                                </m:r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Music generation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52003932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Many-to-one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&gt;1,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Sentiment analysis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414259196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Many-to-Many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Name entity recognition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44041289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600" b="0" dirty="0">
                              <a:solidFill>
                                <a:sysClr val="windowText" lastClr="000000"/>
                              </a:solidFill>
                            </a:rPr>
                            <a:t>Many-to-Many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  <m:r>
                                  <a:rPr lang="en-US" sz="1600" b="0" i="1" smtClean="0">
                                    <a:solidFill>
                                      <a:sysClr val="windowText" lastClr="000000"/>
                                    </a:solidFill>
                                    <a:latin typeface="Cambria Math" panose="02040503050406030204" pitchFamily="18" charset="0"/>
                                  </a:rPr>
                                  <m:t>≠</m:t>
                                </m:r>
                                <m:sSub>
                                  <m:sSubPr>
                                    <m:ctrlP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600" b="0" i="1" smtClean="0">
                                        <a:solidFill>
                                          <a:sysClr val="windowText" lastClr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16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Machine translation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1627294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3" name="Table 4">
                <a:extLst>
                  <a:ext uri="{FF2B5EF4-FFF2-40B4-BE49-F238E27FC236}">
                    <a16:creationId xmlns:a16="http://schemas.microsoft.com/office/drawing/2014/main" id="{A7D842A0-12E9-4F6E-A487-1BBE9C206AB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026365693"/>
                  </p:ext>
                </p:extLst>
              </p:nvPr>
            </p:nvGraphicFramePr>
            <p:xfrm>
              <a:off x="838200" y="2407050"/>
              <a:ext cx="10515597" cy="381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505199">
                      <a:extLst>
                        <a:ext uri="{9D8B030D-6E8A-4147-A177-3AD203B41FA5}">
                          <a16:colId xmlns:a16="http://schemas.microsoft.com/office/drawing/2014/main" val="980378156"/>
                        </a:ext>
                      </a:extLst>
                    </a:gridCol>
                    <a:gridCol w="3505199">
                      <a:extLst>
                        <a:ext uri="{9D8B030D-6E8A-4147-A177-3AD203B41FA5}">
                          <a16:colId xmlns:a16="http://schemas.microsoft.com/office/drawing/2014/main" val="4199990848"/>
                        </a:ext>
                      </a:extLst>
                    </a:gridCol>
                    <a:gridCol w="3505199">
                      <a:extLst>
                        <a:ext uri="{9D8B030D-6E8A-4147-A177-3AD203B41FA5}">
                          <a16:colId xmlns:a16="http://schemas.microsoft.com/office/drawing/2014/main" val="2042654126"/>
                        </a:ext>
                      </a:extLst>
                    </a:gridCol>
                  </a:tblGrid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800" r="-200522" b="-4032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b="0" dirty="0">
                            <a:ln>
                              <a:solidFill>
                                <a:sysClr val="windowText" lastClr="000000"/>
                              </a:solidFill>
                            </a:ln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0" dirty="0">
                              <a:solidFill>
                                <a:schemeClr val="tx1"/>
                              </a:solidFill>
                            </a:rPr>
                            <a:t>Traditional neural network</a:t>
                          </a:r>
                          <a:endParaRPr lang="en-PH" sz="16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60061298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100000" r="-200522" b="-3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Music generation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52003932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201600" r="-200522" b="-2024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Sentiment analysis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414259196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299206" r="-200522" b="-1007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Name entity recognition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44041289"/>
                      </a:ext>
                    </a:extLst>
                  </a:tr>
                  <a:tr h="7626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74" t="-402400" r="-200522" b="-16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sz="1600" dirty="0">
                            <a:ln>
                              <a:solidFill>
                                <a:sysClr val="windowText" lastClr="000000"/>
                              </a:solidFill>
                            </a:ln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/>
                            <a:t>Machine translation</a:t>
                          </a:r>
                          <a:endParaRPr lang="en-PH" sz="16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7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1627294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28" name="Picture 4">
            <a:extLst>
              <a:ext uri="{FF2B5EF4-FFF2-40B4-BE49-F238E27FC236}">
                <a16:creationId xmlns:a16="http://schemas.microsoft.com/office/drawing/2014/main" id="{7F342291-CC17-4027-B6D9-A0EAA6D49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2407050"/>
            <a:ext cx="1747937" cy="77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3F8AC70-986C-4007-A50C-2DA68D2B3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3183911"/>
            <a:ext cx="1747937" cy="74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45B8D85A-2731-4EBE-832D-E3777A485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3929268"/>
            <a:ext cx="1747937" cy="77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A8976980-F5DD-4758-BEDC-7B23F1904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4706129"/>
            <a:ext cx="1677053" cy="74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F137CF0-2D7A-4954-A99D-CDD8B0E1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430" y="5467903"/>
            <a:ext cx="1677053" cy="74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3651BB-8AFF-A278-8CC1-2E8EEB8CE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19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4938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0003A-52C1-060E-369B-13E997B7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60641-0BE0-BD70-D23D-0DCE50B60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Sequential Data</a:t>
            </a:r>
          </a:p>
          <a:p>
            <a:r>
              <a:rPr lang="en-US" dirty="0"/>
              <a:t>Recurrent Neural Networks</a:t>
            </a:r>
          </a:p>
          <a:p>
            <a:r>
              <a:rPr lang="en-US" dirty="0"/>
              <a:t>Application: Language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09CAC-51AC-4600-8041-6CA8908F6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211920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EFD35-8377-5237-4C4C-B7444CA4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Language Models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B7E98-089F-4753-43B7-231F868C96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616C4-A378-2284-5B67-DE10A9F5D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76545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BCB0E-3BD6-6306-501E-1C9C6227C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670C65-03EE-844E-DF50-98F5499FE5B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 </a:t>
                </a:r>
                <a:r>
                  <a:rPr lang="en-US" b="1" dirty="0">
                    <a:solidFill>
                      <a:srgbClr val="7030A0"/>
                    </a:solidFill>
                  </a:rPr>
                  <a:t>language model </a:t>
                </a:r>
                <a:r>
                  <a:rPr lang="en-US" dirty="0"/>
                  <a:t>is a model that takes a sentence as input and outputs the probability or likelihood of that sentence,</a:t>
                </a:r>
              </a:p>
              <a:p>
                <a:pPr marL="0" indent="0" algn="ctr">
                  <a:buNone/>
                </a:pPr>
                <a:r>
                  <a:rPr lang="en-US" dirty="0"/>
                  <a:t>probability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en-US" dirty="0"/>
                  <a:t>the boy is happy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br>
                  <a:rPr lang="en-US" i="1" dirty="0">
                    <a:latin typeface="Cambria Math" panose="02040503050406030204" pitchFamily="18" charset="0"/>
                  </a:rPr>
                </a:br>
                <a:r>
                  <a:rPr lang="en-US" i="1" dirty="0">
                    <a:latin typeface="Cambria Math" panose="02040503050406030204" pitchFamily="18" charset="0"/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670C65-03EE-844E-DF50-98F5499FE5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r="-1043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33AEC6-C542-FE5C-3DC5-190545F5E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20527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ctr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/>
                  <a:t>Language models can also be used to predict the next word in a sequence,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probability of next word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BA5E8C-F4B5-B020-3E66-94DDE3E34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393732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Modeling with an RNN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569B5-5540-4B9D-A528-A345A1C8E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To train a language model we need to,</a:t>
            </a:r>
          </a:p>
          <a:p>
            <a:pPr lvl="1"/>
            <a:r>
              <a:rPr lang="en-US" sz="2200" dirty="0"/>
              <a:t>Collect a large corpus of text</a:t>
            </a:r>
          </a:p>
          <a:p>
            <a:pPr lvl="1"/>
            <a:r>
              <a:rPr lang="en-US" sz="2200" dirty="0"/>
              <a:t>Tokenize sentences in the corpus</a:t>
            </a:r>
          </a:p>
          <a:p>
            <a:pPr lvl="1"/>
            <a:r>
              <a:rPr lang="en-US" sz="2200" dirty="0"/>
              <a:t>Convert tokens to numbers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9A34924-AE92-4011-B29F-384253B2CB4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756924702"/>
                  </p:ext>
                </p:extLst>
              </p:nvPr>
            </p:nvGraphicFramePr>
            <p:xfrm>
              <a:off x="838200" y="4321613"/>
              <a:ext cx="10515600" cy="185535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03120">
                      <a:extLst>
                        <a:ext uri="{9D8B030D-6E8A-4147-A177-3AD203B41FA5}">
                          <a16:colId xmlns:a16="http://schemas.microsoft.com/office/drawing/2014/main" val="980378156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4199990848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101265945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795373053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35631203"/>
                        </a:ext>
                      </a:extLst>
                    </a:gridCol>
                  </a:tblGrid>
                  <a:tr h="92767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The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boy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is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happy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.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1564452"/>
                      </a:ext>
                    </a:extLst>
                  </a:tr>
                  <a:tr h="927675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0238638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99A34924-AE92-4011-B29F-384253B2CB4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756924702"/>
                  </p:ext>
                </p:extLst>
              </p:nvPr>
            </p:nvGraphicFramePr>
            <p:xfrm>
              <a:off x="838200" y="4321613"/>
              <a:ext cx="10515600" cy="185535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03120">
                      <a:extLst>
                        <a:ext uri="{9D8B030D-6E8A-4147-A177-3AD203B41FA5}">
                          <a16:colId xmlns:a16="http://schemas.microsoft.com/office/drawing/2014/main" val="980378156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4199990848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101265945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795373053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35631203"/>
                        </a:ext>
                      </a:extLst>
                    </a:gridCol>
                  </a:tblGrid>
                  <a:tr h="92767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The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boy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is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happy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0" dirty="0">
                              <a:solidFill>
                                <a:sysClr val="windowText" lastClr="000000"/>
                              </a:solidFill>
                            </a:rPr>
                            <a:t>.</a:t>
                          </a:r>
                          <a:endParaRPr lang="en-PH" sz="4000" b="0" dirty="0">
                            <a:solidFill>
                              <a:sysClr val="windowText" lastClr="00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1564452"/>
                      </a:ext>
                    </a:extLst>
                  </a:tr>
                  <a:tr h="92767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t="-100000" r="-4002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00000" t="-100000" r="-3002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99422" t="-100000" r="-1994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00290" t="-100000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400290" t="-1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0238638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E1B0B0-E880-F9A5-4E42-C5936D011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47256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Modeling with an RNN</a:t>
            </a:r>
            <a:endParaRPr lang="en-PH" dirty="0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01D38E0-60B6-44C4-903B-BB781A63116E}"/>
              </a:ext>
            </a:extLst>
          </p:cNvPr>
          <p:cNvGrpSpPr/>
          <p:nvPr/>
        </p:nvGrpSpPr>
        <p:grpSpPr>
          <a:xfrm>
            <a:off x="2211741" y="1609823"/>
            <a:ext cx="7768513" cy="4658651"/>
            <a:chOff x="2211743" y="1690688"/>
            <a:chExt cx="7768513" cy="4658651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C23A2DB9-3303-4E61-A86C-21A0BEC9006F}"/>
                </a:ext>
              </a:extLst>
            </p:cNvPr>
            <p:cNvSpPr/>
            <p:nvPr/>
          </p:nvSpPr>
          <p:spPr>
            <a:xfrm>
              <a:off x="8754837" y="2542426"/>
              <a:ext cx="1225419" cy="491412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Dense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6F23752-946D-42CE-9EB5-66443ACF79EF}"/>
                </a:ext>
              </a:extLst>
            </p:cNvPr>
            <p:cNvSpPr/>
            <p:nvPr/>
          </p:nvSpPr>
          <p:spPr>
            <a:xfrm>
              <a:off x="3834495" y="5857927"/>
              <a:ext cx="1212978" cy="491412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8E02D92E-7458-4A99-BA3E-3BD0D63880A1}"/>
                </a:ext>
              </a:extLst>
            </p:cNvPr>
            <p:cNvSpPr/>
            <p:nvPr/>
          </p:nvSpPr>
          <p:spPr>
            <a:xfrm>
              <a:off x="3834495" y="5053341"/>
              <a:ext cx="1225420" cy="4914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Embedding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74C9202-888A-4D1D-AEE3-8C7167D6045F}"/>
                </a:ext>
              </a:extLst>
            </p:cNvPr>
            <p:cNvSpPr/>
            <p:nvPr/>
          </p:nvSpPr>
          <p:spPr>
            <a:xfrm>
              <a:off x="3846935" y="4243742"/>
              <a:ext cx="1212978" cy="49141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 Embedding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F4A73759-3AF0-45F3-A1CC-74F9CD71EAA0}"/>
                </a:ext>
              </a:extLst>
            </p:cNvPr>
            <p:cNvSpPr/>
            <p:nvPr/>
          </p:nvSpPr>
          <p:spPr>
            <a:xfrm>
              <a:off x="2211743" y="3405571"/>
              <a:ext cx="1212978" cy="491412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Hidden States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510B664D-69BC-453F-BF14-5357CB77332A}"/>
                </a:ext>
              </a:extLst>
            </p:cNvPr>
            <p:cNvSpPr/>
            <p:nvPr/>
          </p:nvSpPr>
          <p:spPr>
            <a:xfrm>
              <a:off x="3843049" y="3415769"/>
              <a:ext cx="1225418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A079BD1-6CD7-436C-A3C8-6852C46EF7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47982" y="5533397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4D17E135-E01A-4558-A681-66BA00A2DDBF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V="1">
              <a:off x="4447205" y="4740167"/>
              <a:ext cx="777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CE9BC60-89E4-4DF3-9431-80B5FF8F4F1C}"/>
                </a:ext>
              </a:extLst>
            </p:cNvPr>
            <p:cNvCxnSpPr>
              <a:cxnSpLocks/>
              <a:stCxn id="43" idx="0"/>
              <a:endCxn id="49" idx="2"/>
            </p:cNvCxnSpPr>
            <p:nvPr/>
          </p:nvCxnSpPr>
          <p:spPr>
            <a:xfrm flipV="1">
              <a:off x="4453424" y="3907181"/>
              <a:ext cx="2334" cy="3365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EC560AEE-C8AA-4396-8859-5CB47F971C9E}"/>
                </a:ext>
              </a:extLst>
            </p:cNvPr>
            <p:cNvCxnSpPr>
              <a:cxnSpLocks/>
            </p:cNvCxnSpPr>
            <p:nvPr/>
          </p:nvCxnSpPr>
          <p:spPr>
            <a:xfrm>
              <a:off x="3422393" y="3661475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619B777F-EC67-4A36-9837-BAFE9B0B0F64}"/>
                </a:ext>
              </a:extLst>
            </p:cNvPr>
            <p:cNvCxnSpPr>
              <a:cxnSpLocks/>
            </p:cNvCxnSpPr>
            <p:nvPr/>
          </p:nvCxnSpPr>
          <p:spPr>
            <a:xfrm>
              <a:off x="5059913" y="3661475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94CD95BB-6271-416D-AA3E-9BB1AD801012}"/>
                </a:ext>
              </a:extLst>
            </p:cNvPr>
            <p:cNvCxnSpPr>
              <a:cxnSpLocks/>
            </p:cNvCxnSpPr>
            <p:nvPr/>
          </p:nvCxnSpPr>
          <p:spPr>
            <a:xfrm>
              <a:off x="6697433" y="3661475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Rectangle: Rounded Corners 64">
                  <a:extLst>
                    <a:ext uri="{FF2B5EF4-FFF2-40B4-BE49-F238E27FC236}">
                      <a16:creationId xmlns:a16="http://schemas.microsoft.com/office/drawing/2014/main" id="{CA9C33E0-C2E6-4136-A4BC-8B8B9141ED34}"/>
                    </a:ext>
                  </a:extLst>
                </p:cNvPr>
                <p:cNvSpPr/>
                <p:nvPr/>
              </p:nvSpPr>
              <p:spPr>
                <a:xfrm>
                  <a:off x="7110313" y="3405571"/>
                  <a:ext cx="1225417" cy="491412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oMath>
                    </m:oMathPara>
                  </a14:m>
                  <a:endParaRPr lang="en-PH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65" name="Rectangle: Rounded Corners 64">
                  <a:extLst>
                    <a:ext uri="{FF2B5EF4-FFF2-40B4-BE49-F238E27FC236}">
                      <a16:creationId xmlns:a16="http://schemas.microsoft.com/office/drawing/2014/main" id="{CA9C33E0-C2E6-4136-A4BC-8B8B9141ED3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10313" y="3405571"/>
                  <a:ext cx="1225417" cy="491412"/>
                </a:xfrm>
                <a:prstGeom prst="round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FC2EBBE5-D292-4E22-96CE-5168A74C3419}"/>
                </a:ext>
              </a:extLst>
            </p:cNvPr>
            <p:cNvCxnSpPr>
              <a:cxnSpLocks/>
            </p:cNvCxnSpPr>
            <p:nvPr/>
          </p:nvCxnSpPr>
          <p:spPr>
            <a:xfrm>
              <a:off x="8335730" y="3651277"/>
              <a:ext cx="4121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5989D316-F825-4F86-9A14-371C390D94CB}"/>
                </a:ext>
              </a:extLst>
            </p:cNvPr>
            <p:cNvSpPr/>
            <p:nvPr/>
          </p:nvSpPr>
          <p:spPr>
            <a:xfrm>
              <a:off x="5464239" y="5847729"/>
              <a:ext cx="1212978" cy="491412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7E65AA84-BA0F-4061-B4F0-CDEC3FC20337}"/>
                </a:ext>
              </a:extLst>
            </p:cNvPr>
            <p:cNvSpPr/>
            <p:nvPr/>
          </p:nvSpPr>
          <p:spPr>
            <a:xfrm>
              <a:off x="5464239" y="5043143"/>
              <a:ext cx="1225420" cy="4914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Embedding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37CAE443-C648-4287-8D78-B6F2341BF624}"/>
                </a:ext>
              </a:extLst>
            </p:cNvPr>
            <p:cNvSpPr/>
            <p:nvPr/>
          </p:nvSpPr>
          <p:spPr>
            <a:xfrm>
              <a:off x="5476679" y="4233544"/>
              <a:ext cx="1212978" cy="49141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 Embedding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8A3E6052-253B-4A34-8BDC-A0A3BB602029}"/>
                </a:ext>
              </a:extLst>
            </p:cNvPr>
            <p:cNvSpPr/>
            <p:nvPr/>
          </p:nvSpPr>
          <p:spPr>
            <a:xfrm>
              <a:off x="5472793" y="3405571"/>
              <a:ext cx="1225418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4EDD82F-8185-48B0-940D-358C56F1D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7726" y="5523199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33189E73-52B2-4B76-9C71-6BB4FD554A56}"/>
                </a:ext>
              </a:extLst>
            </p:cNvPr>
            <p:cNvCxnSpPr>
              <a:cxnSpLocks/>
              <a:stCxn id="84" idx="0"/>
            </p:cNvCxnSpPr>
            <p:nvPr/>
          </p:nvCxnSpPr>
          <p:spPr>
            <a:xfrm flipV="1">
              <a:off x="6076949" y="4729969"/>
              <a:ext cx="777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D2112F4-B9F8-428F-84D5-7C2D7C2BFB75}"/>
                </a:ext>
              </a:extLst>
            </p:cNvPr>
            <p:cNvCxnSpPr>
              <a:cxnSpLocks/>
              <a:stCxn id="85" idx="0"/>
              <a:endCxn id="86" idx="2"/>
            </p:cNvCxnSpPr>
            <p:nvPr/>
          </p:nvCxnSpPr>
          <p:spPr>
            <a:xfrm flipV="1">
              <a:off x="6083168" y="3896983"/>
              <a:ext cx="2334" cy="3365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34B7EBDB-8229-4A49-8447-1A765B625D5C}"/>
                </a:ext>
              </a:extLst>
            </p:cNvPr>
            <p:cNvSpPr/>
            <p:nvPr/>
          </p:nvSpPr>
          <p:spPr>
            <a:xfrm>
              <a:off x="8746283" y="5847729"/>
              <a:ext cx="1212978" cy="491412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91" name="Rectangle: Rounded Corners 90">
              <a:extLst>
                <a:ext uri="{FF2B5EF4-FFF2-40B4-BE49-F238E27FC236}">
                  <a16:creationId xmlns:a16="http://schemas.microsoft.com/office/drawing/2014/main" id="{6EE38D99-34A6-4FD2-BBC7-BF1410AA4A3E}"/>
                </a:ext>
              </a:extLst>
            </p:cNvPr>
            <p:cNvSpPr/>
            <p:nvPr/>
          </p:nvSpPr>
          <p:spPr>
            <a:xfrm>
              <a:off x="8746283" y="5043143"/>
              <a:ext cx="1225420" cy="491412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Embedding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C609B07F-08C8-41FE-A317-FABFEA486DDC}"/>
                </a:ext>
              </a:extLst>
            </p:cNvPr>
            <p:cNvSpPr/>
            <p:nvPr/>
          </p:nvSpPr>
          <p:spPr>
            <a:xfrm>
              <a:off x="8758723" y="4233544"/>
              <a:ext cx="1212978" cy="49141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Word Embedding</a:t>
              </a:r>
              <a:endParaRPr lang="en-PH" dirty="0">
                <a:solidFill>
                  <a:schemeClr val="tx1"/>
                </a:solidFill>
              </a:endParaRPr>
            </a:p>
          </p:txBody>
        </p:sp>
        <p:sp>
          <p:nvSpPr>
            <p:cNvPr id="93" name="Rectangle: Rounded Corners 92">
              <a:extLst>
                <a:ext uri="{FF2B5EF4-FFF2-40B4-BE49-F238E27FC236}">
                  <a16:creationId xmlns:a16="http://schemas.microsoft.com/office/drawing/2014/main" id="{5093ACA6-CEFD-4116-B747-2C95C2B29492}"/>
                </a:ext>
              </a:extLst>
            </p:cNvPr>
            <p:cNvSpPr/>
            <p:nvPr/>
          </p:nvSpPr>
          <p:spPr>
            <a:xfrm>
              <a:off x="8754837" y="3405571"/>
              <a:ext cx="1225418" cy="491412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5C45879C-FD8A-4CC6-87DB-1E23ABA2DE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59770" y="5523199"/>
              <a:ext cx="0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131B3535-03F9-4C78-A0D8-6961F57A7275}"/>
                </a:ext>
              </a:extLst>
            </p:cNvPr>
            <p:cNvCxnSpPr>
              <a:cxnSpLocks/>
              <a:stCxn id="91" idx="0"/>
            </p:cNvCxnSpPr>
            <p:nvPr/>
          </p:nvCxnSpPr>
          <p:spPr>
            <a:xfrm flipV="1">
              <a:off x="9358993" y="4729969"/>
              <a:ext cx="777" cy="313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C3666426-4F5D-4CE4-846B-5CB2B110EAD7}"/>
                </a:ext>
              </a:extLst>
            </p:cNvPr>
            <p:cNvCxnSpPr>
              <a:cxnSpLocks/>
              <a:stCxn id="92" idx="0"/>
              <a:endCxn id="93" idx="2"/>
            </p:cNvCxnSpPr>
            <p:nvPr/>
          </p:nvCxnSpPr>
          <p:spPr>
            <a:xfrm flipV="1">
              <a:off x="9365212" y="3896983"/>
              <a:ext cx="2334" cy="3365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27CD011D-0553-4FD8-A242-FD7C8BC18FF9}"/>
                </a:ext>
              </a:extLst>
            </p:cNvPr>
            <p:cNvCxnSpPr>
              <a:cxnSpLocks/>
              <a:endCxn id="48" idx="2"/>
            </p:cNvCxnSpPr>
            <p:nvPr/>
          </p:nvCxnSpPr>
          <p:spPr>
            <a:xfrm flipV="1">
              <a:off x="9366379" y="3033838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5C19876F-AB8B-42AF-91B9-34A58B4EADC5}"/>
                </a:ext>
              </a:extLst>
            </p:cNvPr>
            <p:cNvSpPr/>
            <p:nvPr/>
          </p:nvSpPr>
          <p:spPr>
            <a:xfrm>
              <a:off x="8754837" y="1690688"/>
              <a:ext cx="1225419" cy="491412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Logits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F468E86A-F841-47A5-9C21-8360BF7507F7}"/>
                </a:ext>
              </a:extLst>
            </p:cNvPr>
            <p:cNvCxnSpPr>
              <a:cxnSpLocks/>
              <a:endCxn id="100" idx="2"/>
            </p:cNvCxnSpPr>
            <p:nvPr/>
          </p:nvCxnSpPr>
          <p:spPr>
            <a:xfrm flipV="1">
              <a:off x="9366379" y="2182100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18700A10-7C29-4334-9498-481C72E2F37C}"/>
                </a:ext>
              </a:extLst>
            </p:cNvPr>
            <p:cNvSpPr/>
            <p:nvPr/>
          </p:nvSpPr>
          <p:spPr>
            <a:xfrm>
              <a:off x="5472792" y="2542426"/>
              <a:ext cx="1225419" cy="491412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Dense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D7DE827C-56A2-48F7-90EC-DC751F6E9710}"/>
                </a:ext>
              </a:extLst>
            </p:cNvPr>
            <p:cNvCxnSpPr>
              <a:cxnSpLocks/>
              <a:endCxn id="103" idx="2"/>
            </p:cNvCxnSpPr>
            <p:nvPr/>
          </p:nvCxnSpPr>
          <p:spPr>
            <a:xfrm flipV="1">
              <a:off x="6084334" y="3033838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AF6F90E5-E175-43D2-90E5-A39A03FA1A37}"/>
                </a:ext>
              </a:extLst>
            </p:cNvPr>
            <p:cNvSpPr/>
            <p:nvPr/>
          </p:nvSpPr>
          <p:spPr>
            <a:xfrm>
              <a:off x="3843049" y="2550678"/>
              <a:ext cx="1225419" cy="491412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Dense Layer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15AB7A2A-A2C2-44FA-A2D8-254A25D78A78}"/>
                </a:ext>
              </a:extLst>
            </p:cNvPr>
            <p:cNvCxnSpPr>
              <a:cxnSpLocks/>
              <a:endCxn id="106" idx="2"/>
            </p:cNvCxnSpPr>
            <p:nvPr/>
          </p:nvCxnSpPr>
          <p:spPr>
            <a:xfrm flipV="1">
              <a:off x="4454591" y="3042090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Rectangle: Rounded Corners 110">
              <a:extLst>
                <a:ext uri="{FF2B5EF4-FFF2-40B4-BE49-F238E27FC236}">
                  <a16:creationId xmlns:a16="http://schemas.microsoft.com/office/drawing/2014/main" id="{BF6BC7F6-346F-4CF5-B822-11817175E1EE}"/>
                </a:ext>
              </a:extLst>
            </p:cNvPr>
            <p:cNvSpPr/>
            <p:nvPr/>
          </p:nvSpPr>
          <p:spPr>
            <a:xfrm>
              <a:off x="5464239" y="1700886"/>
              <a:ext cx="1225419" cy="491412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Logits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958298DF-83F9-4589-9DA2-A0CE70759E54}"/>
                </a:ext>
              </a:extLst>
            </p:cNvPr>
            <p:cNvCxnSpPr>
              <a:cxnSpLocks/>
              <a:endCxn id="111" idx="2"/>
            </p:cNvCxnSpPr>
            <p:nvPr/>
          </p:nvCxnSpPr>
          <p:spPr>
            <a:xfrm flipV="1">
              <a:off x="6075781" y="2192298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3" name="Rectangle: Rounded Corners 112">
              <a:extLst>
                <a:ext uri="{FF2B5EF4-FFF2-40B4-BE49-F238E27FC236}">
                  <a16:creationId xmlns:a16="http://schemas.microsoft.com/office/drawing/2014/main" id="{0BB3D403-6B8A-476F-8A24-BC6D1832E733}"/>
                </a:ext>
              </a:extLst>
            </p:cNvPr>
            <p:cNvSpPr/>
            <p:nvPr/>
          </p:nvSpPr>
          <p:spPr>
            <a:xfrm>
              <a:off x="3843049" y="1706954"/>
              <a:ext cx="1225419" cy="491412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Logits</a:t>
              </a:r>
              <a:endParaRPr lang="en-P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2CD709DA-2517-4A3E-AFF5-2887116FF969}"/>
                </a:ext>
              </a:extLst>
            </p:cNvPr>
            <p:cNvCxnSpPr>
              <a:cxnSpLocks/>
              <a:endCxn id="113" idx="2"/>
            </p:cNvCxnSpPr>
            <p:nvPr/>
          </p:nvCxnSpPr>
          <p:spPr>
            <a:xfrm flipV="1">
              <a:off x="4454591" y="2198366"/>
              <a:ext cx="1168" cy="3603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4" name="Footer Placeholder 4">
            <a:extLst>
              <a:ext uri="{FF2B5EF4-FFF2-40B4-BE49-F238E27FC236}">
                <a16:creationId xmlns:a16="http://schemas.microsoft.com/office/drawing/2014/main" id="{BA7E4A9F-5228-4D0C-9EDA-A5BDD01638A8}"/>
              </a:ext>
            </a:extLst>
          </p:cNvPr>
          <p:cNvSpPr txBox="1">
            <a:spLocks/>
          </p:cNvSpPr>
          <p:nvPr/>
        </p:nvSpPr>
        <p:spPr>
          <a:xfrm>
            <a:off x="838199" y="6356350"/>
            <a:ext cx="10515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Recall: “Logits” refer to the outputs right before they are passed to a softmax function, after which they become probabilities.</a:t>
            </a:r>
            <a:endParaRPr lang="en-P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8DFBAE-1528-5786-247B-EA512A12F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24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91145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63D33-0441-D99C-8EB8-8C469BCA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Data 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551EA-F028-815E-663D-FEFDDED70A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5B201-15DB-BCBF-3744-A07F38540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11260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Data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anchor="ctr"/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b="1" dirty="0">
                    <a:solidFill>
                      <a:srgbClr val="7030A0"/>
                    </a:solidFill>
                  </a:rPr>
                  <a:t>Sequential data</a:t>
                </a:r>
                <a:r>
                  <a:rPr lang="en-US" b="1" dirty="0"/>
                  <a:t> </a:t>
                </a:r>
                <a:r>
                  <a:rPr lang="en-US" dirty="0"/>
                  <a:t>can be represented as,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,…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/>
                  <a:t>where the subscripts indicate the order of the observations.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C569B5-5540-4B9D-A528-A345A1C8E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17B5C-CA63-3380-1D23-8A9C90387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4025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Time Series</a:t>
            </a:r>
            <a:endParaRPr lang="en-P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A0BBC2-1B1E-4CC7-AB4B-E0C7A0A40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8800" y="1825625"/>
            <a:ext cx="7654399" cy="435133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27ED4A-1E9A-DE6A-3C22-C099EF47A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45132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Text</a:t>
            </a:r>
            <a:endParaRPr lang="en-PH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FA6BCC-974E-4365-8CCC-8B1171617A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8661429"/>
              </p:ext>
            </p:extLst>
          </p:nvPr>
        </p:nvGraphicFramePr>
        <p:xfrm>
          <a:off x="838200" y="1825625"/>
          <a:ext cx="10515600" cy="4667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">
                  <a:extLst>
                    <a:ext uri="{9D8B030D-6E8A-4147-A177-3AD203B41FA5}">
                      <a16:colId xmlns:a16="http://schemas.microsoft.com/office/drawing/2014/main" val="1299307211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101265945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795373053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4304806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07836353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426985104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18997089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563290318"/>
                    </a:ext>
                  </a:extLst>
                </a:gridCol>
              </a:tblGrid>
              <a:tr h="4667250">
                <a:tc>
                  <a:txBody>
                    <a:bodyPr/>
                    <a:lstStyle/>
                    <a:p>
                      <a:pPr algn="ctr"/>
                      <a:endParaRPr lang="en-PH" sz="28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the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quick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brown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fox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jumps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over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the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lazy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ysClr val="windowText" lastClr="000000"/>
                          </a:solidFill>
                        </a:rPr>
                        <a:t>dog</a:t>
                      </a:r>
                      <a:endParaRPr lang="en-PH" sz="2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56445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CE2D0D-6E2B-D810-6B78-041951815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18212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052C0-0FBB-8D03-B0CC-14FA66FB3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Audio</a:t>
            </a:r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3DF70-7710-DF3A-3250-7B36D211A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7</a:t>
            </a:fld>
            <a:endParaRPr lang="en-PH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AB7EBCC-59CB-315B-B3AD-F7693CF2AC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7735" y="2153504"/>
            <a:ext cx="7376530" cy="37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E1667-50C9-80E5-CB58-44FD195FD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10080" y="6356349"/>
            <a:ext cx="6571839" cy="365125"/>
          </a:xfrm>
        </p:spPr>
        <p:txBody>
          <a:bodyPr/>
          <a:lstStyle/>
          <a:p>
            <a:r>
              <a:rPr lang="en-PH" dirty="0"/>
              <a:t>https://www.deepmind.com/blog/wavenet-a-generative-model-for-raw-audio</a:t>
            </a:r>
          </a:p>
        </p:txBody>
      </p:sp>
    </p:spTree>
    <p:extLst>
      <p:ext uri="{BB962C8B-B14F-4D97-AF65-F5344CB8AC3E}">
        <p14:creationId xmlns:p14="http://schemas.microsoft.com/office/powerpoint/2010/main" val="771863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052C0-0FBB-8D03-B0CC-14FA66FB3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Video</a:t>
            </a:r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3DF70-7710-DF3A-3250-7B36D211A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8</a:t>
            </a:fld>
            <a:endParaRPr lang="en-PH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977E45-7066-0A2D-1CFF-09FA2BBAA2E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69052"/>
            <a:ext cx="10515600" cy="3864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683F5-03B3-4A76-3C63-A2BF9DE45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10080" y="6356349"/>
            <a:ext cx="6571839" cy="365125"/>
          </a:xfrm>
        </p:spPr>
        <p:txBody>
          <a:bodyPr/>
          <a:lstStyle/>
          <a:p>
            <a:r>
              <a:rPr lang="en-PH" dirty="0"/>
              <a:t>https://ai.googleblog.com/2022/08/efficient-video-text-learning-with.html</a:t>
            </a:r>
          </a:p>
        </p:txBody>
      </p:sp>
    </p:spTree>
    <p:extLst>
      <p:ext uri="{BB962C8B-B14F-4D97-AF65-F5344CB8AC3E}">
        <p14:creationId xmlns:p14="http://schemas.microsoft.com/office/powerpoint/2010/main" val="2228499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71C3684-FFBB-48D6-AAE0-A5B97189B3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2908240"/>
              </p:ext>
            </p:extLst>
          </p:nvPr>
        </p:nvGraphicFramePr>
        <p:xfrm>
          <a:off x="838200" y="1825625"/>
          <a:ext cx="10515596" cy="5834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3406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030A0"/>
                          </a:solidFill>
                        </a:rPr>
                        <a:t>Task</a:t>
                      </a:r>
                      <a:endParaRPr lang="en-PH" sz="1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030A0"/>
                          </a:solidFill>
                        </a:rPr>
                        <a:t>Input</a:t>
                      </a:r>
                      <a:endParaRPr lang="en-PH" sz="1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030A0"/>
                          </a:solidFill>
                        </a:rPr>
                        <a:t>Output</a:t>
                      </a:r>
                      <a:endParaRPr lang="en-PH" sz="1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030A0"/>
                          </a:solidFill>
                        </a:rPr>
                        <a:t>Models</a:t>
                      </a:r>
                      <a:endParaRPr lang="en-PH" sz="1600" b="1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564452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E58FCB9-5F31-4ECC-9800-7474A787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Tasks for Sequential Data</a:t>
            </a:r>
            <a:endParaRPr lang="en-PH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4FA6BCC-974E-4365-8CCC-8B1171617A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9126393"/>
              </p:ext>
            </p:extLst>
          </p:nvPr>
        </p:nvGraphicFramePr>
        <p:xfrm>
          <a:off x="838200" y="5903408"/>
          <a:ext cx="10515596" cy="585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5125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Time Series Forecasting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Historical Values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Future Values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N-BEATS,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DeepAR</a:t>
                      </a:r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, TFT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348219"/>
                  </a:ext>
                </a:extLst>
              </a:tr>
            </a:tbl>
          </a:graphicData>
        </a:graphic>
      </p:graphicFrame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D6042577-848C-4353-B7C2-BE17705CE5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3068739"/>
              </p:ext>
            </p:extLst>
          </p:nvPr>
        </p:nvGraphicFramePr>
        <p:xfrm>
          <a:off x="838200" y="2407049"/>
          <a:ext cx="10515596" cy="5834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34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ysClr val="windowText" lastClr="000000"/>
                          </a:solidFill>
                        </a:rPr>
                        <a:t>Speech Recognition</a:t>
                      </a:r>
                      <a:endParaRPr lang="en-PH" sz="16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Audio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wav2vec, Whisper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0061298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EBFC505B-C980-403A-89B5-D66EA14133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9515056"/>
              </p:ext>
            </p:extLst>
          </p:nvPr>
        </p:nvGraphicFramePr>
        <p:xfrm>
          <a:off x="838200" y="2990455"/>
          <a:ext cx="10515596" cy="5837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3737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Music Generation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Audio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Jukebox,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MusicLM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2003932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07898D15-FD58-4DE8-A6E4-0BF680C68A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738825"/>
              </p:ext>
            </p:extLst>
          </p:nvPr>
        </p:nvGraphicFramePr>
        <p:xfrm>
          <a:off x="838200" y="3571878"/>
          <a:ext cx="10515596" cy="584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4199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Sentiment Analysis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Classification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BERT,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RoBERTa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4259196"/>
                  </a:ext>
                </a:extLst>
              </a:tr>
            </a:tbl>
          </a:graphicData>
        </a:graphic>
      </p:graphicFrame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C7A55BFA-7897-443F-8D54-2DA995F4D9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6557444"/>
              </p:ext>
            </p:extLst>
          </p:nvPr>
        </p:nvGraphicFramePr>
        <p:xfrm>
          <a:off x="838200" y="4155615"/>
          <a:ext cx="10515596" cy="584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4315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Machine Translation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BERT, GPT, T5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4041289"/>
                  </a:ext>
                </a:extLst>
              </a:tr>
            </a:tbl>
          </a:graphicData>
        </a:graphic>
      </p:graphicFrame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A198C974-A34D-4408-A35B-341AE78733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5860525"/>
              </p:ext>
            </p:extLst>
          </p:nvPr>
        </p:nvGraphicFramePr>
        <p:xfrm>
          <a:off x="838200" y="4737499"/>
          <a:ext cx="10515596" cy="585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5125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 Generation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Text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GPT,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LLaMA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272949"/>
                  </a:ext>
                </a:extLst>
              </a:tr>
            </a:tbl>
          </a:graphicData>
        </a:graphic>
      </p:graphicFrame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D97DCA01-3A76-4428-8AE1-F8BB806427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8542788"/>
              </p:ext>
            </p:extLst>
          </p:nvPr>
        </p:nvGraphicFramePr>
        <p:xfrm>
          <a:off x="838200" y="5321351"/>
          <a:ext cx="10515596" cy="585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98037815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4199990848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2042654126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1846041579"/>
                    </a:ext>
                  </a:extLst>
                </a:gridCol>
              </a:tblGrid>
              <a:tr h="585762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Video Activity Recognition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Video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Classification</a:t>
                      </a:r>
                      <a:endParaRPr lang="en-PH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VideoMAE</a:t>
                      </a:r>
                      <a:r>
                        <a:rPr lang="en-US" sz="1600" b="0" i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sz="1600" b="0" i="1" dirty="0" err="1">
                          <a:solidFill>
                            <a:schemeClr val="tx1"/>
                          </a:solidFill>
                        </a:rPr>
                        <a:t>TimeSformer</a:t>
                      </a:r>
                      <a:endParaRPr lang="en-PH" sz="1600" b="0" i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209623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A3DC22-330A-B860-4B98-784236E2F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5A12-1A0E-4F58-9CB0-DADBAC2F3D88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993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DIN OT"/>
        <a:ea typeface=""/>
        <a:cs typeface=""/>
      </a:majorFont>
      <a:minorFont>
        <a:latin typeface="DIN OT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5296</TotalTime>
  <Words>887</Words>
  <Application>Microsoft Office PowerPoint</Application>
  <PresentationFormat>Widescreen</PresentationFormat>
  <Paragraphs>296</Paragraphs>
  <Slides>24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-apple-system</vt:lpstr>
      <vt:lpstr>Arial</vt:lpstr>
      <vt:lpstr>Calibri</vt:lpstr>
      <vt:lpstr>Cambria Math</vt:lpstr>
      <vt:lpstr>DIN OT</vt:lpstr>
      <vt:lpstr>DIN OT Medium</vt:lpstr>
      <vt:lpstr>Office Theme</vt:lpstr>
      <vt:lpstr>Recurrent Neural Networks</vt:lpstr>
      <vt:lpstr>Outline </vt:lpstr>
      <vt:lpstr>Sequential Data </vt:lpstr>
      <vt:lpstr>Sequential Data</vt:lpstr>
      <vt:lpstr>Example – Time Series</vt:lpstr>
      <vt:lpstr>Example – Text</vt:lpstr>
      <vt:lpstr>Example – Audio</vt:lpstr>
      <vt:lpstr>Example – Video</vt:lpstr>
      <vt:lpstr>Deep Learning Tasks for Sequential Data</vt:lpstr>
      <vt:lpstr>Recurrent Neural Networks</vt:lpstr>
      <vt:lpstr>Why not use a MLP or CNN?</vt:lpstr>
      <vt:lpstr>Recurrent Neural Network</vt:lpstr>
      <vt:lpstr>Recurrent Neural Network (Simple)</vt:lpstr>
      <vt:lpstr>Recurrent Neural Network (Simple)</vt:lpstr>
      <vt:lpstr>Backpropagation Through Time (BPTT)</vt:lpstr>
      <vt:lpstr>Types of RNNs Based on Application</vt:lpstr>
      <vt:lpstr>Types of RNNs Based on Application</vt:lpstr>
      <vt:lpstr>Types of RNNs Based on Application</vt:lpstr>
      <vt:lpstr>Types of RNNs Based on Application</vt:lpstr>
      <vt:lpstr>Application: Language Models</vt:lpstr>
      <vt:lpstr>Language Model</vt:lpstr>
      <vt:lpstr>Language Model</vt:lpstr>
      <vt:lpstr>Language Modeling with an RNN</vt:lpstr>
      <vt:lpstr>Language Modeling with an RNN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Computational Statistics</dc:title>
  <dc:creator>Sebastian Ibañez</dc:creator>
  <cp:lastModifiedBy>Sebastian Ibañez</cp:lastModifiedBy>
  <cp:revision>9</cp:revision>
  <dcterms:created xsi:type="dcterms:W3CDTF">2022-09-07T00:30:28Z</dcterms:created>
  <dcterms:modified xsi:type="dcterms:W3CDTF">2023-04-29T04:48:29Z</dcterms:modified>
</cp:coreProperties>
</file>

<file path=docProps/thumbnail.jpeg>
</file>